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ink/ink1.xml" ContentType="application/inkml+xml"/>
  <Override PartName="/ppt/ink/ink2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9" r:id="rId1"/>
  </p:sldMasterIdLst>
  <p:sldIdLst>
    <p:sldId id="256" r:id="rId2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5" d="100"/>
          <a:sy n="65" d="100"/>
        </p:scale>
        <p:origin x="18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9-21T21:29:10.219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1 0 32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12-13T17:36:50.882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1 0 32</inkml:trace>
</inkml:ink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EE56D6-F195-48D7-978E-7EE16D43046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56946" y="1104900"/>
            <a:ext cx="8376514" cy="3120504"/>
          </a:xfrm>
        </p:spPr>
        <p:txBody>
          <a:bodyPr anchor="b">
            <a:normAutofit/>
          </a:bodyPr>
          <a:lstStyle>
            <a:lvl1pPr algn="ctr">
              <a:lnSpc>
                <a:spcPct val="110000"/>
              </a:lnSpc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0A72F42-5C88-4F7D-803B-C371B570D78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908039" y="4442385"/>
            <a:ext cx="6074328" cy="984023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 i="0" spc="16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A0384F3-2D6A-49F6-8F79-F3955E9048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F9259A-1FE3-4FF9-8A07-BDD8177164ED}" type="datetime4">
              <a:rPr lang="en-US" smtClean="0"/>
              <a:t>December 13, 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5363F32-CD31-4801-BAE4-09EEB12629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FD5D34C-49ED-4ADB-8693-73B790764F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AEF59-F28E-467C-9EA3-92D1CFAD475A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73839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F0171A2-02C1-4543-8B6B-FCF7E69712D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1050879" y="1825625"/>
            <a:ext cx="9810604" cy="4516696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F95027C-A386-44E4-AFE1-33AFFDA3AD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CC3C8F-D4A7-4EAD-92AD-82C91CB8BB85}" type="datetime4">
              <a:rPr lang="en-US" smtClean="0"/>
              <a:t>December 13, 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B1BF710-0558-4457-825D-48713CAED3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A7F93D-5DC3-4C36-AEB0-79CDB15C31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AEF59-F28E-467C-9EA3-92D1CFAD475A}" type="slidenum">
              <a:rPr lang="en-US" smtClean="0"/>
              <a:t>‹Nr.›</a:t>
            </a:fld>
            <a:endParaRPr lang="en-US"/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87CFC0C8-11FE-4003-B2D6-B7B8E27905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1036924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CEB41C5-3638-439D-BA61-4DAA142226E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1" y="464025"/>
            <a:ext cx="2161540" cy="5800298"/>
          </a:xfrm>
        </p:spPr>
        <p:txBody>
          <a:bodyPr vert="eaVer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99B91A0-A376-483C-926E-189F376E552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464023"/>
            <a:ext cx="7886700" cy="580029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A14134E-B7D5-4664-BB2E-6A98ED630A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11D41-E33C-4BC7-8272-37E8417FD097}" type="datetime4">
              <a:rPr lang="en-US" smtClean="0"/>
              <a:t>December 13, 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A54E2A-B1CE-4F2E-9D9A-D47E514D59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E7C304-46A8-4179-87A2-B8CC10BAAF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AEF59-F28E-467C-9EA3-92D1CFAD475A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27025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A7B333-9E16-4502-96B5-3F586B7E00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ED0795-5EC7-4FF8-9FC7-22AFA3C552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6A2DA5B-9862-4A23-8FEC-5C1ABC2EEF1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 rot="5400000">
            <a:off x="10506456" y="5074920"/>
            <a:ext cx="2647667" cy="365125"/>
          </a:xfrm>
        </p:spPr>
        <p:txBody>
          <a:bodyPr/>
          <a:lstStyle/>
          <a:p>
            <a:fld id="{5D340FED-6E95-4177-A7EF-CD303B9E611D}" type="datetime4">
              <a:rPr lang="en-US" smtClean="0"/>
              <a:t>December 13, 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3D9A4B-0DA7-46BB-9DCE-3F26075C44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 rot="5400000">
            <a:off x="10451592" y="1408176"/>
            <a:ext cx="2770499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E6A7C47-81AC-431C-A7C3-2BC71AD144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558016" y="3136392"/>
            <a:ext cx="545911" cy="580029"/>
          </a:xfrm>
        </p:spPr>
        <p:txBody>
          <a:bodyPr/>
          <a:lstStyle/>
          <a:p>
            <a:fld id="{9D4AEF59-F28E-467C-9EA3-92D1CFAD475A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04538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BD2E47-4DC7-46C4-9407-FA4CF7E0AA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52513" y="1709738"/>
            <a:ext cx="9087774" cy="3438524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BF7B502-122E-4177-A408-FC436A25421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52513" y="5148262"/>
            <a:ext cx="8844522" cy="1138238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8229696-2AEF-4765-B33E-7DA328E464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7962CB-39AD-45A9-800F-54DAB53D6021}" type="datetime4">
              <a:rPr lang="en-US" smtClean="0"/>
              <a:t>December 13, 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29B2E4-2F1C-4FEE-AAB2-4FCC3EEFD1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427D4B8-E107-480A-AA17-261CA49BBB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AEF59-F28E-467C-9EA3-92D1CFAD475A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12513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B8BAE8-3305-4F08-BECB-56AD7FD4E4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7021AC-6D8D-4D24-8B01-8AE8F41BE4B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050878" y="1825624"/>
            <a:ext cx="4473622" cy="4460875"/>
          </a:xfrm>
        </p:spPr>
        <p:txBody>
          <a:bodyPr/>
          <a:lstStyle>
            <a:lvl2pPr marL="274320" indent="0">
              <a:buFontTx/>
              <a:buNone/>
              <a:defRPr/>
            </a:lvl2pPr>
            <a:lvl3pPr marL="502920">
              <a:defRPr/>
            </a:lvl3pPr>
            <a:lvl4pPr marL="548640" indent="0">
              <a:buFontTx/>
              <a:buNone/>
              <a:defRPr/>
            </a:lvl4pPr>
            <a:lvl5pPr marL="731520"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8E7F49C-3DB3-40B7-89B3-E3BC32FC110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844540" y="1825624"/>
            <a:ext cx="5016943" cy="44608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1E33D58-BDF5-4F1F-806B-0491CB3624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EDF93D-55AB-4606-B9D7-742F1FC51983}" type="datetime4">
              <a:rPr lang="en-US" smtClean="0"/>
              <a:t>December 13, 2021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48BCBFD-1FE1-441A-B3AF-C3E7E7B8D1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70CE272-E6FB-455B-BACB-2471D66D95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AEF59-F28E-467C-9EA3-92D1CFAD475A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59446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E73A4FB-9EF5-4D6C-A275-2DE1077A29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71563" y="1835219"/>
            <a:ext cx="4452938" cy="823912"/>
          </a:xfrm>
        </p:spPr>
        <p:txBody>
          <a:bodyPr anchor="b">
            <a:normAutofit/>
          </a:bodyPr>
          <a:lstStyle>
            <a:lvl1pPr marL="0" indent="0">
              <a:buNone/>
              <a:defRPr sz="2000" b="1" i="0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DC9972A-4D34-4A9F-84EB-8D64A703B56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071562" y="2717801"/>
            <a:ext cx="4452938" cy="3559452"/>
          </a:xfrm>
        </p:spPr>
        <p:txBody>
          <a:bodyPr/>
          <a:lstStyle>
            <a:lvl2pPr marL="274320" indent="0">
              <a:buFontTx/>
              <a:buNone/>
              <a:defRPr/>
            </a:lvl2pPr>
            <a:lvl3pPr marL="548640">
              <a:defRPr/>
            </a:lvl3pPr>
            <a:lvl4pPr marL="594360" indent="0">
              <a:buFontTx/>
              <a:buNone/>
              <a:defRPr/>
            </a:lvl4pPr>
            <a:lvl5pPr marL="822960"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DBBDDE3-C8D7-4600-8259-24E1F8118A4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5844540" y="1835219"/>
            <a:ext cx="5016943" cy="823912"/>
          </a:xfrm>
        </p:spPr>
        <p:txBody>
          <a:bodyPr anchor="b">
            <a:normAutofit/>
          </a:bodyPr>
          <a:lstStyle>
            <a:lvl1pPr marL="0" indent="0">
              <a:buNone/>
              <a:defRPr sz="2000" b="1" i="0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4649FFF-44C7-4256-AFE1-C5457C7AB50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844540" y="2717800"/>
            <a:ext cx="5016943" cy="3559453"/>
          </a:xfrm>
        </p:spPr>
        <p:txBody>
          <a:bodyPr/>
          <a:lstStyle>
            <a:lvl2pPr marL="457200" indent="0">
              <a:buNone/>
              <a:defRPr/>
            </a:lvl2pPr>
            <a:lvl3pPr marL="548640">
              <a:defRPr/>
            </a:lvl3pPr>
            <a:lvl4pPr marL="594360" indent="0">
              <a:buFontTx/>
              <a:buNone/>
              <a:defRPr/>
            </a:lvl4pPr>
            <a:lvl5pPr marL="822960"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BEC6ACF-080E-4B7C-B0C0-77E90C16E9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2841D-FB5C-47AB-B2FF-32E855C1EA71}" type="datetime4">
              <a:rPr lang="en-US" smtClean="0"/>
              <a:t>December 13, 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9A68C0B-BC90-4ADA-B6E6-2B30BFF9E7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3BCE559-C82B-4E27-965B-4AC3C66FC8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AEF59-F28E-467C-9EA3-92D1CFAD475A}" type="slidenum">
              <a:rPr lang="en-US" smtClean="0"/>
              <a:t>‹Nr.›</a:t>
            </a:fld>
            <a:endParaRPr lang="en-US"/>
          </a:p>
        </p:txBody>
      </p:sp>
      <p:sp>
        <p:nvSpPr>
          <p:cNvPr id="12" name="Title 11">
            <a:extLst>
              <a:ext uri="{FF2B5EF4-FFF2-40B4-BE49-F238E27FC236}">
                <a16:creationId xmlns:a16="http://schemas.microsoft.com/office/drawing/2014/main" id="{3752B99E-38EC-4745-889B-124D347596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0426571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3DE7304-D393-47F0-ACCC-1F72EFCCE7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8537E9-D174-424D-BEE8-AFC4CA5F9F97}" type="datetime4">
              <a:rPr lang="en-US" smtClean="0"/>
              <a:t>December 13, 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68451FF-032D-4787-BA4B-5EB415494A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9B7511D-7256-4A08-BF62-3B3F821A6F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AEF59-F28E-467C-9EA3-92D1CFAD475A}" type="slidenum">
              <a:rPr lang="en-US" smtClean="0"/>
              <a:t>‹Nr.›</a:t>
            </a:fld>
            <a:endParaRPr lang="en-US"/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03FCDA27-1C47-4EA1-A160-EC91FD88BC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8705867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6DE8ADA-7BF8-433A-8770-61C690F37D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7A44C0-F7AC-49C2-8289-1E7A86D9FB50}" type="datetime4">
              <a:rPr lang="en-US" smtClean="0"/>
              <a:t>December 13, 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6357B86-EC22-49C6-BBC6-639D57D1AF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D63764B-CF91-4C81-B4C3-5B5E5A9736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AEF59-F28E-467C-9EA3-92D1CFAD475A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49592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8E4801-B0C7-4458-B413-24D6E68FAA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3633" y="457200"/>
            <a:ext cx="4170355" cy="1917509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FA0C76-733A-488A-89FB-7D04FD64BD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81637" y="457200"/>
            <a:ext cx="5562601" cy="5943600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D45B9DE-016A-4B31-BB52-99C76E28B4B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063633" y="2374708"/>
            <a:ext cx="4170355" cy="402609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2ED6CC3-66DD-4D9A-A9C7-F588BA88C9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BB84BC-6E78-40D1-8831-40AB1F596614}" type="datetime4">
              <a:rPr lang="en-US" smtClean="0"/>
              <a:t>December 13, 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1359FC8-04EF-4F7D-8E43-4EE0E95DA9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E71C964-4227-4DEE-87A1-026162DDF6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AEF59-F28E-467C-9EA3-92D1CFAD475A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31714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F0EB4E-D4BB-4C86-A820-63474E5A40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2038" y="457199"/>
            <a:ext cx="3913241" cy="1928813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4FA99A1-8FAF-415D-A399-1B2C2A0F230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257752" y="457200"/>
            <a:ext cx="6110288" cy="5943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4A15BEE-9915-4637-85A2-2AF2872C72B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062038" y="2386013"/>
            <a:ext cx="3913241" cy="4014787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A73427C-3B67-4ED4-925D-04B9C09AA5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FA080F-3961-4D42-BEDE-84A1FED032F1}" type="datetime4">
              <a:rPr lang="en-US" smtClean="0"/>
              <a:t>December 13, 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EB5DAFD-22DE-4E9E-9C72-B16C1F273D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0E8EE99-49CC-4A30-8ADA-39EFD8DAAD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AEF59-F28E-467C-9EA3-92D1CFAD475A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52627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customXml" Target="../ink/ink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A person in a dark room&#10;&#10;Description automatically generated">
            <a:extLst>
              <a:ext uri="{FF2B5EF4-FFF2-40B4-BE49-F238E27FC236}">
                <a16:creationId xmlns:a16="http://schemas.microsoft.com/office/drawing/2014/main" id="{DEB2E8C4-C3E7-4048-A43D-9859510CFA98}"/>
              </a:ext>
            </a:extLst>
          </p:cNvPr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05744" y="0"/>
            <a:ext cx="1286256" cy="6858000"/>
          </a:xfrm>
          <a:prstGeom prst="rect">
            <a:avLst/>
          </a:prstGeom>
        </p:spPr>
      </p:pic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AFBD2E1-C16B-4996-869C-DD03823A80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50879" y="609601"/>
            <a:ext cx="9810604" cy="121602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844DB6A-ED8E-4755-BC7A-B7AA652442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50879" y="1825624"/>
            <a:ext cx="9810604" cy="442875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FF5CE27-B558-4B88-ACE3-B7042312773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 rot="5400000">
            <a:off x="10509243" y="5071825"/>
            <a:ext cx="26476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 spc="300" baseline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defRPr>
            </a:lvl1pPr>
          </a:lstStyle>
          <a:p>
            <a:fld id="{A33960BD-7AC1-4217-9611-AAA56D3EE38F}" type="datetime4">
              <a:rPr lang="en-US" smtClean="0"/>
              <a:pPr/>
              <a:t>December 13, 2021</a:t>
            </a:fld>
            <a:endParaRPr lang="en-US" dirty="0">
              <a:latin typeface="+mn-lt"/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ACE5D61-F203-4F00-9CF1-AB0AE493700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 rot="5400000">
            <a:off x="10447827" y="1407402"/>
            <a:ext cx="27704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cap="all" spc="300" baseline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defRPr>
            </a:lvl1pPr>
          </a:lstStyle>
          <a:p>
            <a:endParaRPr lang="en-US" dirty="0">
              <a:latin typeface="+mn-lt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9FF38BD-5F38-4F6E-B5DD-EB1AF06002E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0121" y="3138985"/>
            <a:ext cx="545911" cy="58002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defRPr>
            </a:lvl1pPr>
          </a:lstStyle>
          <a:p>
            <a:fld id="{9D4AEF59-F28E-467C-9EA3-92D1CFAD475A}" type="slidenum">
              <a:rPr lang="en-US" smtClean="0"/>
              <a:pPr/>
              <a:t>‹Nr.›</a:t>
            </a:fld>
            <a:endParaRPr lang="en-US">
              <a:latin typeface="+mn-lt"/>
            </a:endParaRP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14">
            <p14:nvContentPartPr>
              <p14:cNvPr id="18" name="Ink 17">
                <a:extLst>
                  <a:ext uri="{FF2B5EF4-FFF2-40B4-BE49-F238E27FC236}">
                    <a16:creationId xmlns:a16="http://schemas.microsoft.com/office/drawing/2014/main" id="{24D29CCB-7956-4E3E-8880-304085F04BF4}"/>
                  </a:ext>
                </a:extLst>
              </p14:cNvPr>
              <p14:cNvContentPartPr/>
              <p14:nvPr/>
            </p14:nvContentPartPr>
            <p14:xfrm>
              <a:off x="12490710" y="6342652"/>
              <a:ext cx="360" cy="360"/>
            </p14:xfrm>
          </p:contentPart>
        </mc:Choice>
        <mc:Fallback>
          <p:pic>
            <p:nvPicPr>
              <p:cNvPr id="18" name="Ink 17">
                <a:extLst>
                  <a:ext uri="{FF2B5EF4-FFF2-40B4-BE49-F238E27FC236}">
                    <a16:creationId xmlns:a16="http://schemas.microsoft.com/office/drawing/2014/main" id="{24D29CCB-7956-4E3E-8880-304085F04BF4}"/>
                  </a:ext>
                </a:extLst>
              </p:cNvPr>
              <p:cNvPicPr/>
              <p:nvPr/>
            </p:nvPicPr>
            <p:blipFill>
              <a:blip r:embed="rId15"/>
              <a:stretch>
                <a:fillRect/>
              </a:stretch>
            </p:blipFill>
            <p:spPr>
              <a:xfrm>
                <a:off x="12481710" y="6333652"/>
                <a:ext cx="18000" cy="180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3423484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11" r:id="rId1"/>
    <p:sldLayoutId id="2147483812" r:id="rId2"/>
    <p:sldLayoutId id="2147483813" r:id="rId3"/>
    <p:sldLayoutId id="2147483814" r:id="rId4"/>
    <p:sldLayoutId id="2147483815" r:id="rId5"/>
    <p:sldLayoutId id="2147483816" r:id="rId6"/>
    <p:sldLayoutId id="2147483809" r:id="rId7"/>
    <p:sldLayoutId id="2147483810" r:id="rId8"/>
    <p:sldLayoutId id="2147483817" r:id="rId9"/>
    <p:sldLayoutId id="2147483808" r:id="rId10"/>
    <p:sldLayoutId id="2147483818" r:id="rId11"/>
  </p:sldLayoutIdLst>
  <p:hf sldNum="0" hdr="0" ftr="0" dt="0"/>
  <p:txStyles>
    <p:titleStyle>
      <a:lvl1pPr algn="l" defTabSz="914400" rtl="0" eaLnBrk="1" latinLnBrk="0" hangingPunct="1">
        <a:lnSpc>
          <a:spcPct val="110000"/>
        </a:lnSpc>
        <a:spcBef>
          <a:spcPct val="0"/>
        </a:spcBef>
        <a:buNone/>
        <a:defRPr sz="2800" kern="1200" cap="all" spc="600" baseline="0">
          <a:solidFill>
            <a:schemeClr val="tx1">
              <a:lumMod val="85000"/>
              <a:lumOff val="15000"/>
            </a:schemeClr>
          </a:solidFill>
          <a:latin typeface="+mj-lt"/>
          <a:ea typeface="Batang" panose="02030600000101010101" pitchFamily="18" charset="-127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SzPct val="80000"/>
        <a:buFont typeface="Arial" panose="020B0604020202020204" pitchFamily="34" charset="0"/>
        <a:buChar char="•"/>
        <a:defRPr sz="2000" kern="1200" spc="50" baseline="0">
          <a:solidFill>
            <a:schemeClr val="tx1">
              <a:lumMod val="85000"/>
              <a:lumOff val="15000"/>
            </a:schemeClr>
          </a:solidFill>
          <a:latin typeface="+mn-lt"/>
          <a:ea typeface="Batang" panose="02030600000101010101" pitchFamily="18" charset="-127"/>
          <a:cs typeface="+mn-cs"/>
        </a:defRPr>
      </a:lvl1pPr>
      <a:lvl2pPr marL="274320" indent="0" algn="l" defTabSz="914400" rtl="0" eaLnBrk="1" latinLnBrk="0" hangingPunct="1">
        <a:lnSpc>
          <a:spcPct val="100000"/>
        </a:lnSpc>
        <a:spcBef>
          <a:spcPts val="500"/>
        </a:spcBef>
        <a:buFontTx/>
        <a:buNone/>
        <a:defRPr sz="1800" kern="1200" spc="50" baseline="0">
          <a:solidFill>
            <a:schemeClr val="tx1">
              <a:lumMod val="85000"/>
              <a:lumOff val="15000"/>
            </a:schemeClr>
          </a:solidFill>
          <a:latin typeface="+mn-lt"/>
          <a:ea typeface="Batang" panose="02030600000101010101" pitchFamily="18" charset="-127"/>
          <a:cs typeface="+mn-cs"/>
        </a:defRPr>
      </a:lvl2pPr>
      <a:lvl3pPr marL="605790" indent="-285750" algn="l" defTabSz="914400" rtl="0" eaLnBrk="1" latinLnBrk="0" hangingPunct="1">
        <a:lnSpc>
          <a:spcPct val="100000"/>
        </a:lnSpc>
        <a:spcBef>
          <a:spcPts val="500"/>
        </a:spcBef>
        <a:buSzPct val="80000"/>
        <a:buFont typeface="Arial" panose="020B0604020202020204" pitchFamily="34" charset="0"/>
        <a:buChar char="•"/>
        <a:defRPr sz="1600" kern="1200" spc="50" baseline="0">
          <a:solidFill>
            <a:schemeClr val="tx1">
              <a:lumMod val="85000"/>
              <a:lumOff val="15000"/>
            </a:schemeClr>
          </a:solidFill>
          <a:latin typeface="+mn-lt"/>
          <a:ea typeface="Batang" panose="02030600000101010101" pitchFamily="18" charset="-127"/>
          <a:cs typeface="+mn-cs"/>
        </a:defRPr>
      </a:lvl3pPr>
      <a:lvl4pPr marL="630936" indent="0" algn="l" defTabSz="914400" rtl="0" eaLnBrk="1" latinLnBrk="0" hangingPunct="1">
        <a:lnSpc>
          <a:spcPct val="100000"/>
        </a:lnSpc>
        <a:spcBef>
          <a:spcPts val="500"/>
        </a:spcBef>
        <a:buFontTx/>
        <a:buNone/>
        <a:defRPr sz="1400" kern="1200" spc="50" baseline="0">
          <a:solidFill>
            <a:schemeClr val="tx1">
              <a:lumMod val="85000"/>
              <a:lumOff val="15000"/>
            </a:schemeClr>
          </a:solidFill>
          <a:latin typeface="+mn-lt"/>
          <a:ea typeface="Batang" panose="02030600000101010101" pitchFamily="18" charset="-127"/>
          <a:cs typeface="+mn-cs"/>
        </a:defRPr>
      </a:lvl4pPr>
      <a:lvl5pPr marL="822960" indent="-228600" algn="l" defTabSz="914400" rtl="0" eaLnBrk="1" latinLnBrk="0" hangingPunct="1">
        <a:lnSpc>
          <a:spcPct val="100000"/>
        </a:lnSpc>
        <a:spcBef>
          <a:spcPts val="500"/>
        </a:spcBef>
        <a:buSzPct val="80000"/>
        <a:buFont typeface="Arial" panose="020B0604020202020204" pitchFamily="34" charset="0"/>
        <a:buChar char="•"/>
        <a:defRPr sz="1400" kern="1200" spc="50" baseline="0">
          <a:solidFill>
            <a:schemeClr val="tx1">
              <a:lumMod val="85000"/>
              <a:lumOff val="15000"/>
            </a:schemeClr>
          </a:solidFill>
          <a:latin typeface="+mn-lt"/>
          <a:ea typeface="Batang" panose="02030600000101010101" pitchFamily="18" charset="-127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ustomXml" Target="../ink/ink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Relationship Id="rId6" Type="http://schemas.openxmlformats.org/officeDocument/2006/relationships/hyperlink" Target="https://pixabay.com/de/photos/weihnachten-weihnachtskugel-sterne-2939314/" TargetMode="External"/><Relationship Id="rId5" Type="http://schemas.openxmlformats.org/officeDocument/2006/relationships/image" Target="../media/image3.jp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2" name="Picture 37">
            <a:extLst>
              <a:ext uri="{FF2B5EF4-FFF2-40B4-BE49-F238E27FC236}">
                <a16:creationId xmlns:a16="http://schemas.microsoft.com/office/drawing/2014/main" id="{DEB2E8C4-C3E7-4048-A43D-9859510CFA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05744" y="0"/>
            <a:ext cx="1286256" cy="6858000"/>
          </a:xfrm>
          <a:prstGeom prst="rect">
            <a:avLst/>
          </a:prstGeom>
        </p:spPr>
      </p:pic>
      <mc:AlternateContent xmlns:mc="http://schemas.openxmlformats.org/markup-compatibility/2006">
        <mc:Choice xmlns:p14="http://schemas.microsoft.com/office/powerpoint/2010/main" Requires="p14">
          <p:contentPart p14:bwMode="auto" r:id="rId3">
            <p14:nvContentPartPr>
              <p14:cNvPr id="73" name="Ink 39">
                <a:extLst>
                  <a:ext uri="{FF2B5EF4-FFF2-40B4-BE49-F238E27FC236}">
                    <a16:creationId xmlns:a16="http://schemas.microsoft.com/office/drawing/2014/main" id="{24D29CCB-7956-4E3E-8880-304085F04BF4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14:cNvPr>
              <p14:cNvContentPartPr>
                <a14:cpLocks xmlns:a14="http://schemas.microsoft.com/office/drawing/2010/main" noGrp="1" noRot="1" noChangeAspect="1" noMove="1" noResize="1" noEditPoints="1" noAdjustHandles="1" noChangeArrowheads="1" noChangeShapeType="1"/>
              </p14:cNvContentPartPr>
              <p14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14:nvPr>
            </p14:nvContentPartPr>
            <p14:xfrm>
              <a:off x="12490710" y="6342652"/>
              <a:ext cx="360" cy="360"/>
            </p14:xfrm>
          </p:contentPart>
        </mc:Choice>
        <mc:Fallback>
          <p:pic>
            <p:nvPicPr>
              <p:cNvPr id="73" name="Ink 39">
                <a:extLst>
                  <a:ext uri="{FF2B5EF4-FFF2-40B4-BE49-F238E27FC236}">
                    <a16:creationId xmlns:a16="http://schemas.microsoft.com/office/drawing/2014/main" id="{24D29CCB-7956-4E3E-8880-304085F04BF4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12481710" y="6333652"/>
                <a:ext cx="18000" cy="18000"/>
              </a:xfrm>
              <a:prstGeom prst="rect">
                <a:avLst/>
              </a:prstGeom>
            </p:spPr>
          </p:pic>
        </mc:Fallback>
      </mc:AlternateContent>
      <p:sp useBgFill="1">
        <p:nvSpPr>
          <p:cNvPr id="74" name="Rectangle 41">
            <a:extLst>
              <a:ext uri="{FF2B5EF4-FFF2-40B4-BE49-F238E27FC236}">
                <a16:creationId xmlns:a16="http://schemas.microsoft.com/office/drawing/2014/main" id="{0E91F5CA-B392-444C-88E3-BF5BAAEBDEB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/>
          </a:p>
        </p:txBody>
      </p:sp>
      <p:pic>
        <p:nvPicPr>
          <p:cNvPr id="5" name="Grafik 4" descr="Ein Bild, das Baum, ausgestaltet enthält.&#10;&#10;Automatisch generierte Beschreibung">
            <a:extLst>
              <a:ext uri="{FF2B5EF4-FFF2-40B4-BE49-F238E27FC236}">
                <a16:creationId xmlns:a16="http://schemas.microsoft.com/office/drawing/2014/main" id="{64E65112-BC28-4AAC-87C6-92FE9316C0DA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6"/>
              </a:ext>
            </a:extLst>
          </a:blip>
          <a:srcRect t="10543" b="5187"/>
          <a:stretch/>
        </p:blipFill>
        <p:spPr>
          <a:xfrm>
            <a:off x="-1" y="10"/>
            <a:ext cx="12192000" cy="6857991"/>
          </a:xfrm>
          <a:prstGeom prst="rect">
            <a:avLst/>
          </a:prstGeom>
        </p:spPr>
      </p:pic>
      <p:sp useBgFill="1">
        <p:nvSpPr>
          <p:cNvPr id="75" name="Freeform: Shape 43">
            <a:extLst>
              <a:ext uri="{FF2B5EF4-FFF2-40B4-BE49-F238E27FC236}">
                <a16:creationId xmlns:a16="http://schemas.microsoft.com/office/drawing/2014/main" id="{F6EE1C8D-9233-4EBC-9B68-862FDCA266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2" y="4906504"/>
            <a:ext cx="12192002" cy="1951997"/>
          </a:xfrm>
          <a:custGeom>
            <a:avLst/>
            <a:gdLst>
              <a:gd name="connsiteX0" fmla="*/ 5626960 w 12192002"/>
              <a:gd name="connsiteY0" fmla="*/ 0 h 2122526"/>
              <a:gd name="connsiteX1" fmla="*/ 5758918 w 12192002"/>
              <a:gd name="connsiteY1" fmla="*/ 1023 h 2122526"/>
              <a:gd name="connsiteX2" fmla="*/ 5957375 w 12192002"/>
              <a:gd name="connsiteY2" fmla="*/ 16715 h 2122526"/>
              <a:gd name="connsiteX3" fmla="*/ 6010090 w 12192002"/>
              <a:gd name="connsiteY3" fmla="*/ 20359 h 2122526"/>
              <a:gd name="connsiteX4" fmla="*/ 6041282 w 12192002"/>
              <a:gd name="connsiteY4" fmla="*/ 15266 h 2122526"/>
              <a:gd name="connsiteX5" fmla="*/ 6048637 w 12192002"/>
              <a:gd name="connsiteY5" fmla="*/ 6917 h 2122526"/>
              <a:gd name="connsiteX6" fmla="*/ 6068529 w 12192002"/>
              <a:gd name="connsiteY6" fmla="*/ 7600 h 2122526"/>
              <a:gd name="connsiteX7" fmla="*/ 6073847 w 12192002"/>
              <a:gd name="connsiteY7" fmla="*/ 6063 h 2122526"/>
              <a:gd name="connsiteX8" fmla="*/ 6168673 w 12192002"/>
              <a:gd name="connsiteY8" fmla="*/ 26525 h 2122526"/>
              <a:gd name="connsiteX9" fmla="*/ 6285754 w 12192002"/>
              <a:gd name="connsiteY9" fmla="*/ 28612 h 2122526"/>
              <a:gd name="connsiteX10" fmla="*/ 6549454 w 12192002"/>
              <a:gd name="connsiteY10" fmla="*/ 75412 h 2122526"/>
              <a:gd name="connsiteX11" fmla="*/ 6708221 w 12192002"/>
              <a:gd name="connsiteY11" fmla="*/ 104188 h 2122526"/>
              <a:gd name="connsiteX12" fmla="*/ 6904145 w 12192002"/>
              <a:gd name="connsiteY12" fmla="*/ 132143 h 2122526"/>
              <a:gd name="connsiteX13" fmla="*/ 7018495 w 12192002"/>
              <a:gd name="connsiteY13" fmla="*/ 161649 h 2122526"/>
              <a:gd name="connsiteX14" fmla="*/ 7096987 w 12192002"/>
              <a:gd name="connsiteY14" fmla="*/ 161275 h 2122526"/>
              <a:gd name="connsiteX15" fmla="*/ 7170807 w 12192002"/>
              <a:gd name="connsiteY15" fmla="*/ 173503 h 2122526"/>
              <a:gd name="connsiteX16" fmla="*/ 7197003 w 12192002"/>
              <a:gd name="connsiteY16" fmla="*/ 178151 h 2122526"/>
              <a:gd name="connsiteX17" fmla="*/ 7201101 w 12192002"/>
              <a:gd name="connsiteY17" fmla="*/ 183509 h 2122526"/>
              <a:gd name="connsiteX18" fmla="*/ 7218559 w 12192002"/>
              <a:gd name="connsiteY18" fmla="*/ 188059 h 2122526"/>
              <a:gd name="connsiteX19" fmla="*/ 7310852 w 12192002"/>
              <a:gd name="connsiteY19" fmla="*/ 213308 h 2122526"/>
              <a:gd name="connsiteX20" fmla="*/ 7312179 w 12192002"/>
              <a:gd name="connsiteY20" fmla="*/ 211866 h 2122526"/>
              <a:gd name="connsiteX21" fmla="*/ 7405390 w 12192002"/>
              <a:gd name="connsiteY21" fmla="*/ 202271 h 2122526"/>
              <a:gd name="connsiteX22" fmla="*/ 7495794 w 12192002"/>
              <a:gd name="connsiteY22" fmla="*/ 194166 h 2122526"/>
              <a:gd name="connsiteX23" fmla="*/ 7507039 w 12192002"/>
              <a:gd name="connsiteY23" fmla="*/ 196118 h 2122526"/>
              <a:gd name="connsiteX24" fmla="*/ 7507411 w 12192002"/>
              <a:gd name="connsiteY24" fmla="*/ 195791 h 2122526"/>
              <a:gd name="connsiteX25" fmla="*/ 7519570 w 12192002"/>
              <a:gd name="connsiteY25" fmla="*/ 197126 h 2122526"/>
              <a:gd name="connsiteX26" fmla="*/ 7527542 w 12192002"/>
              <a:gd name="connsiteY26" fmla="*/ 199679 h 2122526"/>
              <a:gd name="connsiteX27" fmla="*/ 7614346 w 12192002"/>
              <a:gd name="connsiteY27" fmla="*/ 205507 h 2122526"/>
              <a:gd name="connsiteX28" fmla="*/ 7718744 w 12192002"/>
              <a:gd name="connsiteY28" fmla="*/ 202036 h 2122526"/>
              <a:gd name="connsiteX29" fmla="*/ 7905407 w 12192002"/>
              <a:gd name="connsiteY29" fmla="*/ 227751 h 2122526"/>
              <a:gd name="connsiteX30" fmla="*/ 8090271 w 12192002"/>
              <a:gd name="connsiteY30" fmla="*/ 269724 h 2122526"/>
              <a:gd name="connsiteX31" fmla="*/ 8245834 w 12192002"/>
              <a:gd name="connsiteY31" fmla="*/ 315885 h 2122526"/>
              <a:gd name="connsiteX32" fmla="*/ 8252033 w 12192002"/>
              <a:gd name="connsiteY32" fmla="*/ 328877 h 2122526"/>
              <a:gd name="connsiteX33" fmla="*/ 8263376 w 12192002"/>
              <a:gd name="connsiteY33" fmla="*/ 338720 h 2122526"/>
              <a:gd name="connsiteX34" fmla="*/ 8266075 w 12192002"/>
              <a:gd name="connsiteY34" fmla="*/ 338490 h 2122526"/>
              <a:gd name="connsiteX35" fmla="*/ 8283149 w 12192002"/>
              <a:gd name="connsiteY35" fmla="*/ 345665 h 2122526"/>
              <a:gd name="connsiteX36" fmla="*/ 8284276 w 12192002"/>
              <a:gd name="connsiteY36" fmla="*/ 350108 h 2122526"/>
              <a:gd name="connsiteX37" fmla="*/ 8295173 w 12192002"/>
              <a:gd name="connsiteY37" fmla="*/ 355931 h 2122526"/>
              <a:gd name="connsiteX38" fmla="*/ 8314432 w 12192002"/>
              <a:gd name="connsiteY38" fmla="*/ 369826 h 2122526"/>
              <a:gd name="connsiteX39" fmla="*/ 8320104 w 12192002"/>
              <a:gd name="connsiteY39" fmla="*/ 370152 h 2122526"/>
              <a:gd name="connsiteX40" fmla="*/ 8352372 w 12192002"/>
              <a:gd name="connsiteY40" fmla="*/ 387570 h 2122526"/>
              <a:gd name="connsiteX41" fmla="*/ 8353799 w 12192002"/>
              <a:gd name="connsiteY41" fmla="*/ 386730 h 2122526"/>
              <a:gd name="connsiteX42" fmla="*/ 8367182 w 12192002"/>
              <a:gd name="connsiteY42" fmla="*/ 386924 h 2122526"/>
              <a:gd name="connsiteX43" fmla="*/ 8490249 w 12192002"/>
              <a:gd name="connsiteY43" fmla="*/ 400966 h 2122526"/>
              <a:gd name="connsiteX44" fmla="*/ 8497594 w 12192002"/>
              <a:gd name="connsiteY44" fmla="*/ 404016 h 2122526"/>
              <a:gd name="connsiteX45" fmla="*/ 8497968 w 12192002"/>
              <a:gd name="connsiteY45" fmla="*/ 403837 h 2122526"/>
              <a:gd name="connsiteX46" fmla="*/ 8506167 w 12192002"/>
              <a:gd name="connsiteY46" fmla="*/ 406575 h 2122526"/>
              <a:gd name="connsiteX47" fmla="*/ 8510983 w 12192002"/>
              <a:gd name="connsiteY47" fmla="*/ 409576 h 2122526"/>
              <a:gd name="connsiteX48" fmla="*/ 8525230 w 12192002"/>
              <a:gd name="connsiteY48" fmla="*/ 415491 h 2122526"/>
              <a:gd name="connsiteX49" fmla="*/ 8596071 w 12192002"/>
              <a:gd name="connsiteY49" fmla="*/ 400649 h 2122526"/>
              <a:gd name="connsiteX50" fmla="*/ 8707847 w 12192002"/>
              <a:gd name="connsiteY50" fmla="*/ 409221 h 2122526"/>
              <a:gd name="connsiteX51" fmla="*/ 8752444 w 12192002"/>
              <a:gd name="connsiteY51" fmla="*/ 411322 h 2122526"/>
              <a:gd name="connsiteX52" fmla="*/ 8928988 w 12192002"/>
              <a:gd name="connsiteY52" fmla="*/ 430554 h 2122526"/>
              <a:gd name="connsiteX53" fmla="*/ 8963048 w 12192002"/>
              <a:gd name="connsiteY53" fmla="*/ 427366 h 2122526"/>
              <a:gd name="connsiteX54" fmla="*/ 8968011 w 12192002"/>
              <a:gd name="connsiteY54" fmla="*/ 425141 h 2122526"/>
              <a:gd name="connsiteX55" fmla="*/ 8974337 w 12192002"/>
              <a:gd name="connsiteY55" fmla="*/ 424441 h 2122526"/>
              <a:gd name="connsiteX56" fmla="*/ 8990394 w 12192002"/>
              <a:gd name="connsiteY56" fmla="*/ 427667 h 2122526"/>
              <a:gd name="connsiteX57" fmla="*/ 8996232 w 12192002"/>
              <a:gd name="connsiteY57" fmla="*/ 429728 h 2122526"/>
              <a:gd name="connsiteX58" fmla="*/ 9005201 w 12192002"/>
              <a:gd name="connsiteY58" fmla="*/ 430939 h 2122526"/>
              <a:gd name="connsiteX59" fmla="*/ 9005486 w 12192002"/>
              <a:gd name="connsiteY59" fmla="*/ 430699 h 2122526"/>
              <a:gd name="connsiteX60" fmla="*/ 9053453 w 12192002"/>
              <a:gd name="connsiteY60" fmla="*/ 433984 h 2122526"/>
              <a:gd name="connsiteX61" fmla="*/ 9113812 w 12192002"/>
              <a:gd name="connsiteY61" fmla="*/ 425670 h 2122526"/>
              <a:gd name="connsiteX62" fmla="*/ 9137318 w 12192002"/>
              <a:gd name="connsiteY62" fmla="*/ 424304 h 2122526"/>
              <a:gd name="connsiteX63" fmla="*/ 9150210 w 12192002"/>
              <a:gd name="connsiteY63" fmla="*/ 422135 h 2122526"/>
              <a:gd name="connsiteX64" fmla="*/ 9151232 w 12192002"/>
              <a:gd name="connsiteY64" fmla="*/ 421070 h 2122526"/>
              <a:gd name="connsiteX65" fmla="*/ 9189246 w 12192002"/>
              <a:gd name="connsiteY65" fmla="*/ 432272 h 2122526"/>
              <a:gd name="connsiteX66" fmla="*/ 9194810 w 12192002"/>
              <a:gd name="connsiteY66" fmla="*/ 441511 h 2122526"/>
              <a:gd name="connsiteX67" fmla="*/ 9231370 w 12192002"/>
              <a:gd name="connsiteY67" fmla="*/ 451590 h 2122526"/>
              <a:gd name="connsiteX68" fmla="*/ 9343052 w 12192002"/>
              <a:gd name="connsiteY68" fmla="*/ 503495 h 2122526"/>
              <a:gd name="connsiteX69" fmla="*/ 9584507 w 12192002"/>
              <a:gd name="connsiteY69" fmla="*/ 549197 h 2122526"/>
              <a:gd name="connsiteX70" fmla="*/ 9728309 w 12192002"/>
              <a:gd name="connsiteY70" fmla="*/ 560617 h 2122526"/>
              <a:gd name="connsiteX71" fmla="*/ 9847792 w 12192002"/>
              <a:gd name="connsiteY71" fmla="*/ 580824 h 2122526"/>
              <a:gd name="connsiteX72" fmla="*/ 9960019 w 12192002"/>
              <a:gd name="connsiteY72" fmla="*/ 587592 h 2122526"/>
              <a:gd name="connsiteX73" fmla="*/ 10039240 w 12192002"/>
              <a:gd name="connsiteY73" fmla="*/ 603107 h 2122526"/>
              <a:gd name="connsiteX74" fmla="*/ 10082169 w 12192002"/>
              <a:gd name="connsiteY74" fmla="*/ 601443 h 2122526"/>
              <a:gd name="connsiteX75" fmla="*/ 10126500 w 12192002"/>
              <a:gd name="connsiteY75" fmla="*/ 603538 h 2122526"/>
              <a:gd name="connsiteX76" fmla="*/ 10261101 w 12192002"/>
              <a:gd name="connsiteY76" fmla="*/ 615053 h 2122526"/>
              <a:gd name="connsiteX77" fmla="*/ 10336855 w 12192002"/>
              <a:gd name="connsiteY77" fmla="*/ 624804 h 2122526"/>
              <a:gd name="connsiteX78" fmla="*/ 10383868 w 12192002"/>
              <a:gd name="connsiteY78" fmla="*/ 625415 h 2122526"/>
              <a:gd name="connsiteX79" fmla="*/ 10445984 w 12192002"/>
              <a:gd name="connsiteY79" fmla="*/ 629262 h 2122526"/>
              <a:gd name="connsiteX80" fmla="*/ 10519280 w 12192002"/>
              <a:gd name="connsiteY80" fmla="*/ 631320 h 2122526"/>
              <a:gd name="connsiteX81" fmla="*/ 10644619 w 12192002"/>
              <a:gd name="connsiteY81" fmla="*/ 651566 h 2122526"/>
              <a:gd name="connsiteX82" fmla="*/ 10857724 w 12192002"/>
              <a:gd name="connsiteY82" fmla="*/ 712684 h 2122526"/>
              <a:gd name="connsiteX83" fmla="*/ 10951063 w 12192002"/>
              <a:gd name="connsiteY83" fmla="*/ 725767 h 2122526"/>
              <a:gd name="connsiteX84" fmla="*/ 11030956 w 12192002"/>
              <a:gd name="connsiteY84" fmla="*/ 721011 h 2122526"/>
              <a:gd name="connsiteX85" fmla="*/ 11085938 w 12192002"/>
              <a:gd name="connsiteY85" fmla="*/ 723892 h 2122526"/>
              <a:gd name="connsiteX86" fmla="*/ 11143411 w 12192002"/>
              <a:gd name="connsiteY86" fmla="*/ 733141 h 2122526"/>
              <a:gd name="connsiteX87" fmla="*/ 11195087 w 12192002"/>
              <a:gd name="connsiteY87" fmla="*/ 732494 h 2122526"/>
              <a:gd name="connsiteX88" fmla="*/ 11273972 w 12192002"/>
              <a:gd name="connsiteY88" fmla="*/ 729660 h 2122526"/>
              <a:gd name="connsiteX89" fmla="*/ 11369715 w 12192002"/>
              <a:gd name="connsiteY89" fmla="*/ 813181 h 2122526"/>
              <a:gd name="connsiteX90" fmla="*/ 11462695 w 12192002"/>
              <a:gd name="connsiteY90" fmla="*/ 874654 h 2122526"/>
              <a:gd name="connsiteX91" fmla="*/ 11564181 w 12192002"/>
              <a:gd name="connsiteY91" fmla="*/ 888450 h 2122526"/>
              <a:gd name="connsiteX92" fmla="*/ 11684760 w 12192002"/>
              <a:gd name="connsiteY92" fmla="*/ 929360 h 2122526"/>
              <a:gd name="connsiteX93" fmla="*/ 11744187 w 12192002"/>
              <a:gd name="connsiteY93" fmla="*/ 984253 h 2122526"/>
              <a:gd name="connsiteX94" fmla="*/ 11834979 w 12192002"/>
              <a:gd name="connsiteY94" fmla="*/ 1013094 h 2122526"/>
              <a:gd name="connsiteX95" fmla="*/ 11933790 w 12192002"/>
              <a:gd name="connsiteY95" fmla="*/ 990933 h 2122526"/>
              <a:gd name="connsiteX96" fmla="*/ 12084140 w 12192002"/>
              <a:gd name="connsiteY96" fmla="*/ 1007396 h 2122526"/>
              <a:gd name="connsiteX97" fmla="*/ 12140863 w 12192002"/>
              <a:gd name="connsiteY97" fmla="*/ 1035036 h 2122526"/>
              <a:gd name="connsiteX98" fmla="*/ 12192002 w 12192002"/>
              <a:gd name="connsiteY98" fmla="*/ 1015838 h 2122526"/>
              <a:gd name="connsiteX99" fmla="*/ 12192002 w 12192002"/>
              <a:gd name="connsiteY99" fmla="*/ 1955549 h 2122526"/>
              <a:gd name="connsiteX100" fmla="*/ 12192000 w 12192002"/>
              <a:gd name="connsiteY100" fmla="*/ 1955549 h 2122526"/>
              <a:gd name="connsiteX101" fmla="*/ 12192000 w 12192002"/>
              <a:gd name="connsiteY101" fmla="*/ 2122526 h 2122526"/>
              <a:gd name="connsiteX102" fmla="*/ 0 w 12192002"/>
              <a:gd name="connsiteY102" fmla="*/ 2122526 h 2122526"/>
              <a:gd name="connsiteX103" fmla="*/ 0 w 12192002"/>
              <a:gd name="connsiteY103" fmla="*/ 1348327 h 2122526"/>
              <a:gd name="connsiteX104" fmla="*/ 2 w 12192002"/>
              <a:gd name="connsiteY104" fmla="*/ 1348327 h 2122526"/>
              <a:gd name="connsiteX105" fmla="*/ 2 w 12192002"/>
              <a:gd name="connsiteY105" fmla="*/ 592017 h 2122526"/>
              <a:gd name="connsiteX106" fmla="*/ 15526 w 12192002"/>
              <a:gd name="connsiteY106" fmla="*/ 586548 h 2122526"/>
              <a:gd name="connsiteX107" fmla="*/ 118381 w 12192002"/>
              <a:gd name="connsiteY107" fmla="*/ 583692 h 2122526"/>
              <a:gd name="connsiteX108" fmla="*/ 292435 w 12192002"/>
              <a:gd name="connsiteY108" fmla="*/ 531887 h 2122526"/>
              <a:gd name="connsiteX109" fmla="*/ 404015 w 12192002"/>
              <a:gd name="connsiteY109" fmla="*/ 511191 h 2122526"/>
              <a:gd name="connsiteX110" fmla="*/ 445099 w 12192002"/>
              <a:gd name="connsiteY110" fmla="*/ 505368 h 2122526"/>
              <a:gd name="connsiteX111" fmla="*/ 571717 w 12192002"/>
              <a:gd name="connsiteY111" fmla="*/ 467338 h 2122526"/>
              <a:gd name="connsiteX112" fmla="*/ 578535 w 12192002"/>
              <a:gd name="connsiteY112" fmla="*/ 467527 h 2122526"/>
              <a:gd name="connsiteX113" fmla="*/ 596792 w 12192002"/>
              <a:gd name="connsiteY113" fmla="*/ 464875 h 2122526"/>
              <a:gd name="connsiteX114" fmla="*/ 708875 w 12192002"/>
              <a:gd name="connsiteY114" fmla="*/ 422017 h 2122526"/>
              <a:gd name="connsiteX115" fmla="*/ 719742 w 12192002"/>
              <a:gd name="connsiteY115" fmla="*/ 416340 h 2122526"/>
              <a:gd name="connsiteX116" fmla="*/ 720047 w 12192002"/>
              <a:gd name="connsiteY116" fmla="*/ 415078 h 2122526"/>
              <a:gd name="connsiteX117" fmla="*/ 763053 w 12192002"/>
              <a:gd name="connsiteY117" fmla="*/ 414307 h 2122526"/>
              <a:gd name="connsiteX118" fmla="*/ 767901 w 12192002"/>
              <a:gd name="connsiteY118" fmla="*/ 412086 h 2122526"/>
              <a:gd name="connsiteX119" fmla="*/ 797041 w 12192002"/>
              <a:gd name="connsiteY119" fmla="*/ 414293 h 2122526"/>
              <a:gd name="connsiteX120" fmla="*/ 811506 w 12192002"/>
              <a:gd name="connsiteY120" fmla="*/ 413988 h 2122526"/>
              <a:gd name="connsiteX121" fmla="*/ 816809 w 12192002"/>
              <a:gd name="connsiteY121" fmla="*/ 416882 h 2122526"/>
              <a:gd name="connsiteX122" fmla="*/ 837540 w 12192002"/>
              <a:gd name="connsiteY122" fmla="*/ 414918 h 2122526"/>
              <a:gd name="connsiteX123" fmla="*/ 858269 w 12192002"/>
              <a:gd name="connsiteY123" fmla="*/ 416131 h 2122526"/>
              <a:gd name="connsiteX124" fmla="*/ 948732 w 12192002"/>
              <a:gd name="connsiteY124" fmla="*/ 404293 h 2122526"/>
              <a:gd name="connsiteX125" fmla="*/ 1149979 w 12192002"/>
              <a:gd name="connsiteY125" fmla="*/ 406698 h 2122526"/>
              <a:gd name="connsiteX126" fmla="*/ 1496110 w 12192002"/>
              <a:gd name="connsiteY126" fmla="*/ 357263 h 2122526"/>
              <a:gd name="connsiteX127" fmla="*/ 1608669 w 12192002"/>
              <a:gd name="connsiteY127" fmla="*/ 331673 h 2122526"/>
              <a:gd name="connsiteX128" fmla="*/ 1675071 w 12192002"/>
              <a:gd name="connsiteY128" fmla="*/ 324776 h 2122526"/>
              <a:gd name="connsiteX129" fmla="*/ 1738204 w 12192002"/>
              <a:gd name="connsiteY129" fmla="*/ 308427 h 2122526"/>
              <a:gd name="connsiteX130" fmla="*/ 1786655 w 12192002"/>
              <a:gd name="connsiteY130" fmla="*/ 303376 h 2122526"/>
              <a:gd name="connsiteX131" fmla="*/ 1873080 w 12192002"/>
              <a:gd name="connsiteY131" fmla="*/ 330998 h 2122526"/>
              <a:gd name="connsiteX132" fmla="*/ 1921650 w 12192002"/>
              <a:gd name="connsiteY132" fmla="*/ 332593 h 2122526"/>
              <a:gd name="connsiteX133" fmla="*/ 1928172 w 12192002"/>
              <a:gd name="connsiteY133" fmla="*/ 327762 h 2122526"/>
              <a:gd name="connsiteX134" fmla="*/ 1997356 w 12192002"/>
              <a:gd name="connsiteY134" fmla="*/ 349707 h 2122526"/>
              <a:gd name="connsiteX135" fmla="*/ 2094665 w 12192002"/>
              <a:gd name="connsiteY135" fmla="*/ 341687 h 2122526"/>
              <a:gd name="connsiteX136" fmla="*/ 2208578 w 12192002"/>
              <a:gd name="connsiteY136" fmla="*/ 324976 h 2122526"/>
              <a:gd name="connsiteX137" fmla="*/ 2315112 w 12192002"/>
              <a:gd name="connsiteY137" fmla="*/ 319743 h 2122526"/>
              <a:gd name="connsiteX138" fmla="*/ 2443255 w 12192002"/>
              <a:gd name="connsiteY138" fmla="*/ 328210 h 2122526"/>
              <a:gd name="connsiteX139" fmla="*/ 2587906 w 12192002"/>
              <a:gd name="connsiteY139" fmla="*/ 322233 h 2122526"/>
              <a:gd name="connsiteX140" fmla="*/ 2646527 w 12192002"/>
              <a:gd name="connsiteY140" fmla="*/ 315870 h 2122526"/>
              <a:gd name="connsiteX141" fmla="*/ 2781569 w 12192002"/>
              <a:gd name="connsiteY141" fmla="*/ 326406 h 2122526"/>
              <a:gd name="connsiteX142" fmla="*/ 3030291 w 12192002"/>
              <a:gd name="connsiteY142" fmla="*/ 348227 h 2122526"/>
              <a:gd name="connsiteX143" fmla="*/ 3142556 w 12192002"/>
              <a:gd name="connsiteY143" fmla="*/ 350870 h 2122526"/>
              <a:gd name="connsiteX144" fmla="*/ 3262356 w 12192002"/>
              <a:gd name="connsiteY144" fmla="*/ 358645 h 2122526"/>
              <a:gd name="connsiteX145" fmla="*/ 3341698 w 12192002"/>
              <a:gd name="connsiteY145" fmla="*/ 364522 h 2122526"/>
              <a:gd name="connsiteX146" fmla="*/ 3344026 w 12192002"/>
              <a:gd name="connsiteY146" fmla="*/ 363547 h 2122526"/>
              <a:gd name="connsiteX147" fmla="*/ 3363888 w 12192002"/>
              <a:gd name="connsiteY147" fmla="*/ 365229 h 2122526"/>
              <a:gd name="connsiteX148" fmla="*/ 3400728 w 12192002"/>
              <a:gd name="connsiteY148" fmla="*/ 382181 h 2122526"/>
              <a:gd name="connsiteX149" fmla="*/ 3473223 w 12192002"/>
              <a:gd name="connsiteY149" fmla="*/ 370133 h 2122526"/>
              <a:gd name="connsiteX150" fmla="*/ 3536135 w 12192002"/>
              <a:gd name="connsiteY150" fmla="*/ 366472 h 2122526"/>
              <a:gd name="connsiteX151" fmla="*/ 3585978 w 12192002"/>
              <a:gd name="connsiteY151" fmla="*/ 356773 h 2122526"/>
              <a:gd name="connsiteX152" fmla="*/ 3594501 w 12192002"/>
              <a:gd name="connsiteY152" fmla="*/ 357463 h 2122526"/>
              <a:gd name="connsiteX153" fmla="*/ 3594736 w 12192002"/>
              <a:gd name="connsiteY153" fmla="*/ 357194 h 2122526"/>
              <a:gd name="connsiteX154" fmla="*/ 3603855 w 12192002"/>
              <a:gd name="connsiteY154" fmla="*/ 357358 h 2122526"/>
              <a:gd name="connsiteX155" fmla="*/ 3610035 w 12192002"/>
              <a:gd name="connsiteY155" fmla="*/ 358720 h 2122526"/>
              <a:gd name="connsiteX156" fmla="*/ 3682513 w 12192002"/>
              <a:gd name="connsiteY156" fmla="*/ 326449 h 2122526"/>
              <a:gd name="connsiteX157" fmla="*/ 3789760 w 12192002"/>
              <a:gd name="connsiteY157" fmla="*/ 302526 h 2122526"/>
              <a:gd name="connsiteX158" fmla="*/ 3897275 w 12192002"/>
              <a:gd name="connsiteY158" fmla="*/ 282288 h 2122526"/>
              <a:gd name="connsiteX159" fmla="*/ 3936846 w 12192002"/>
              <a:gd name="connsiteY159" fmla="*/ 276633 h 2122526"/>
              <a:gd name="connsiteX160" fmla="*/ 4004538 w 12192002"/>
              <a:gd name="connsiteY160" fmla="*/ 259176 h 2122526"/>
              <a:gd name="connsiteX161" fmla="*/ 4033778 w 12192002"/>
              <a:gd name="connsiteY161" fmla="*/ 246608 h 2122526"/>
              <a:gd name="connsiteX162" fmla="*/ 4035363 w 12192002"/>
              <a:gd name="connsiteY162" fmla="*/ 246843 h 2122526"/>
              <a:gd name="connsiteX163" fmla="*/ 4036996 w 12192002"/>
              <a:gd name="connsiteY163" fmla="*/ 243176 h 2122526"/>
              <a:gd name="connsiteX164" fmla="*/ 4042364 w 12192002"/>
              <a:gd name="connsiteY164" fmla="*/ 240742 h 2122526"/>
              <a:gd name="connsiteX165" fmla="*/ 4058954 w 12192002"/>
              <a:gd name="connsiteY165" fmla="*/ 239121 h 2122526"/>
              <a:gd name="connsiteX166" fmla="*/ 4065510 w 12192002"/>
              <a:gd name="connsiteY166" fmla="*/ 239339 h 2122526"/>
              <a:gd name="connsiteX167" fmla="*/ 4074427 w 12192002"/>
              <a:gd name="connsiteY167" fmla="*/ 237895 h 2122526"/>
              <a:gd name="connsiteX168" fmla="*/ 4074546 w 12192002"/>
              <a:gd name="connsiteY168" fmla="*/ 237596 h 2122526"/>
              <a:gd name="connsiteX169" fmla="*/ 4083097 w 12192002"/>
              <a:gd name="connsiteY169" fmla="*/ 236761 h 2122526"/>
              <a:gd name="connsiteX170" fmla="*/ 4170574 w 12192002"/>
              <a:gd name="connsiteY170" fmla="*/ 202276 h 2122526"/>
              <a:gd name="connsiteX171" fmla="*/ 4191248 w 12192002"/>
              <a:gd name="connsiteY171" fmla="*/ 194363 h 2122526"/>
              <a:gd name="connsiteX172" fmla="*/ 4201744 w 12192002"/>
              <a:gd name="connsiteY172" fmla="*/ 188729 h 2122526"/>
              <a:gd name="connsiteX173" fmla="*/ 4202048 w 12192002"/>
              <a:gd name="connsiteY173" fmla="*/ 187470 h 2122526"/>
              <a:gd name="connsiteX174" fmla="*/ 4248116 w 12192002"/>
              <a:gd name="connsiteY174" fmla="*/ 184675 h 2122526"/>
              <a:gd name="connsiteX175" fmla="*/ 4276141 w 12192002"/>
              <a:gd name="connsiteY175" fmla="*/ 186999 h 2122526"/>
              <a:gd name="connsiteX176" fmla="*/ 4290062 w 12192002"/>
              <a:gd name="connsiteY176" fmla="*/ 186753 h 2122526"/>
              <a:gd name="connsiteX177" fmla="*/ 4295143 w 12192002"/>
              <a:gd name="connsiteY177" fmla="*/ 189670 h 2122526"/>
              <a:gd name="connsiteX178" fmla="*/ 4315108 w 12192002"/>
              <a:gd name="connsiteY178" fmla="*/ 187791 h 2122526"/>
              <a:gd name="connsiteX179" fmla="*/ 4316965 w 12192002"/>
              <a:gd name="connsiteY179" fmla="*/ 186450 h 2122526"/>
              <a:gd name="connsiteX180" fmla="*/ 4335046 w 12192002"/>
              <a:gd name="connsiteY180" fmla="*/ 189089 h 2122526"/>
              <a:gd name="connsiteX181" fmla="*/ 4372883 w 12192002"/>
              <a:gd name="connsiteY181" fmla="*/ 199670 h 2122526"/>
              <a:gd name="connsiteX182" fmla="*/ 4515813 w 12192002"/>
              <a:gd name="connsiteY182" fmla="*/ 181068 h 2122526"/>
              <a:gd name="connsiteX183" fmla="*/ 4715526 w 12192002"/>
              <a:gd name="connsiteY183" fmla="*/ 171166 h 2122526"/>
              <a:gd name="connsiteX184" fmla="*/ 4762447 w 12192002"/>
              <a:gd name="connsiteY184" fmla="*/ 162678 h 2122526"/>
              <a:gd name="connsiteX185" fmla="*/ 4840439 w 12192002"/>
              <a:gd name="connsiteY185" fmla="*/ 134910 h 2122526"/>
              <a:gd name="connsiteX186" fmla="*/ 5011513 w 12192002"/>
              <a:gd name="connsiteY186" fmla="*/ 110893 h 2122526"/>
              <a:gd name="connsiteX187" fmla="*/ 5065790 w 12192002"/>
              <a:gd name="connsiteY187" fmla="*/ 94512 h 2122526"/>
              <a:gd name="connsiteX188" fmla="*/ 5121659 w 12192002"/>
              <a:gd name="connsiteY188" fmla="*/ 101083 h 2122526"/>
              <a:gd name="connsiteX189" fmla="*/ 5139595 w 12192002"/>
              <a:gd name="connsiteY189" fmla="*/ 90230 h 2122526"/>
              <a:gd name="connsiteX190" fmla="*/ 5142598 w 12192002"/>
              <a:gd name="connsiteY190" fmla="*/ 88129 h 2122526"/>
              <a:gd name="connsiteX191" fmla="*/ 5156554 w 12192002"/>
              <a:gd name="connsiteY191" fmla="*/ 84729 h 2122526"/>
              <a:gd name="connsiteX192" fmla="*/ 5174660 w 12192002"/>
              <a:gd name="connsiteY192" fmla="*/ 77506 h 2122526"/>
              <a:gd name="connsiteX193" fmla="*/ 5222961 w 12192002"/>
              <a:gd name="connsiteY193" fmla="*/ 74516 h 2122526"/>
              <a:gd name="connsiteX194" fmla="*/ 5261763 w 12192002"/>
              <a:gd name="connsiteY194" fmla="*/ 63392 h 2122526"/>
              <a:gd name="connsiteX195" fmla="*/ 5381667 w 12192002"/>
              <a:gd name="connsiteY195" fmla="*/ 42975 h 2122526"/>
              <a:gd name="connsiteX196" fmla="*/ 5432760 w 12192002"/>
              <a:gd name="connsiteY196" fmla="*/ 25273 h 2122526"/>
              <a:gd name="connsiteX197" fmla="*/ 5470905 w 12192002"/>
              <a:gd name="connsiteY197" fmla="*/ 14020 h 2122526"/>
              <a:gd name="connsiteX0" fmla="*/ 5626960 w 12192002"/>
              <a:gd name="connsiteY0" fmla="*/ 0 h 2122526"/>
              <a:gd name="connsiteX1" fmla="*/ 5758918 w 12192002"/>
              <a:gd name="connsiteY1" fmla="*/ 1023 h 2122526"/>
              <a:gd name="connsiteX2" fmla="*/ 5957375 w 12192002"/>
              <a:gd name="connsiteY2" fmla="*/ 16715 h 2122526"/>
              <a:gd name="connsiteX3" fmla="*/ 6010090 w 12192002"/>
              <a:gd name="connsiteY3" fmla="*/ 20359 h 2122526"/>
              <a:gd name="connsiteX4" fmla="*/ 6041282 w 12192002"/>
              <a:gd name="connsiteY4" fmla="*/ 15266 h 2122526"/>
              <a:gd name="connsiteX5" fmla="*/ 6048637 w 12192002"/>
              <a:gd name="connsiteY5" fmla="*/ 6917 h 2122526"/>
              <a:gd name="connsiteX6" fmla="*/ 6068529 w 12192002"/>
              <a:gd name="connsiteY6" fmla="*/ 7600 h 2122526"/>
              <a:gd name="connsiteX7" fmla="*/ 6073847 w 12192002"/>
              <a:gd name="connsiteY7" fmla="*/ 6063 h 2122526"/>
              <a:gd name="connsiteX8" fmla="*/ 6168673 w 12192002"/>
              <a:gd name="connsiteY8" fmla="*/ 26525 h 2122526"/>
              <a:gd name="connsiteX9" fmla="*/ 6317559 w 12192002"/>
              <a:gd name="connsiteY9" fmla="*/ 28612 h 2122526"/>
              <a:gd name="connsiteX10" fmla="*/ 6549454 w 12192002"/>
              <a:gd name="connsiteY10" fmla="*/ 75412 h 2122526"/>
              <a:gd name="connsiteX11" fmla="*/ 6708221 w 12192002"/>
              <a:gd name="connsiteY11" fmla="*/ 104188 h 2122526"/>
              <a:gd name="connsiteX12" fmla="*/ 6904145 w 12192002"/>
              <a:gd name="connsiteY12" fmla="*/ 132143 h 2122526"/>
              <a:gd name="connsiteX13" fmla="*/ 7018495 w 12192002"/>
              <a:gd name="connsiteY13" fmla="*/ 161649 h 2122526"/>
              <a:gd name="connsiteX14" fmla="*/ 7096987 w 12192002"/>
              <a:gd name="connsiteY14" fmla="*/ 161275 h 2122526"/>
              <a:gd name="connsiteX15" fmla="*/ 7170807 w 12192002"/>
              <a:gd name="connsiteY15" fmla="*/ 173503 h 2122526"/>
              <a:gd name="connsiteX16" fmla="*/ 7197003 w 12192002"/>
              <a:gd name="connsiteY16" fmla="*/ 178151 h 2122526"/>
              <a:gd name="connsiteX17" fmla="*/ 7201101 w 12192002"/>
              <a:gd name="connsiteY17" fmla="*/ 183509 h 2122526"/>
              <a:gd name="connsiteX18" fmla="*/ 7218559 w 12192002"/>
              <a:gd name="connsiteY18" fmla="*/ 188059 h 2122526"/>
              <a:gd name="connsiteX19" fmla="*/ 7310852 w 12192002"/>
              <a:gd name="connsiteY19" fmla="*/ 213308 h 2122526"/>
              <a:gd name="connsiteX20" fmla="*/ 7312179 w 12192002"/>
              <a:gd name="connsiteY20" fmla="*/ 211866 h 2122526"/>
              <a:gd name="connsiteX21" fmla="*/ 7405390 w 12192002"/>
              <a:gd name="connsiteY21" fmla="*/ 202271 h 2122526"/>
              <a:gd name="connsiteX22" fmla="*/ 7495794 w 12192002"/>
              <a:gd name="connsiteY22" fmla="*/ 194166 h 2122526"/>
              <a:gd name="connsiteX23" fmla="*/ 7507039 w 12192002"/>
              <a:gd name="connsiteY23" fmla="*/ 196118 h 2122526"/>
              <a:gd name="connsiteX24" fmla="*/ 7507411 w 12192002"/>
              <a:gd name="connsiteY24" fmla="*/ 195791 h 2122526"/>
              <a:gd name="connsiteX25" fmla="*/ 7519570 w 12192002"/>
              <a:gd name="connsiteY25" fmla="*/ 197126 h 2122526"/>
              <a:gd name="connsiteX26" fmla="*/ 7527542 w 12192002"/>
              <a:gd name="connsiteY26" fmla="*/ 199679 h 2122526"/>
              <a:gd name="connsiteX27" fmla="*/ 7614346 w 12192002"/>
              <a:gd name="connsiteY27" fmla="*/ 205507 h 2122526"/>
              <a:gd name="connsiteX28" fmla="*/ 7718744 w 12192002"/>
              <a:gd name="connsiteY28" fmla="*/ 202036 h 2122526"/>
              <a:gd name="connsiteX29" fmla="*/ 7905407 w 12192002"/>
              <a:gd name="connsiteY29" fmla="*/ 227751 h 2122526"/>
              <a:gd name="connsiteX30" fmla="*/ 8090271 w 12192002"/>
              <a:gd name="connsiteY30" fmla="*/ 269724 h 2122526"/>
              <a:gd name="connsiteX31" fmla="*/ 8245834 w 12192002"/>
              <a:gd name="connsiteY31" fmla="*/ 315885 h 2122526"/>
              <a:gd name="connsiteX32" fmla="*/ 8252033 w 12192002"/>
              <a:gd name="connsiteY32" fmla="*/ 328877 h 2122526"/>
              <a:gd name="connsiteX33" fmla="*/ 8263376 w 12192002"/>
              <a:gd name="connsiteY33" fmla="*/ 338720 h 2122526"/>
              <a:gd name="connsiteX34" fmla="*/ 8266075 w 12192002"/>
              <a:gd name="connsiteY34" fmla="*/ 338490 h 2122526"/>
              <a:gd name="connsiteX35" fmla="*/ 8283149 w 12192002"/>
              <a:gd name="connsiteY35" fmla="*/ 345665 h 2122526"/>
              <a:gd name="connsiteX36" fmla="*/ 8284276 w 12192002"/>
              <a:gd name="connsiteY36" fmla="*/ 350108 h 2122526"/>
              <a:gd name="connsiteX37" fmla="*/ 8295173 w 12192002"/>
              <a:gd name="connsiteY37" fmla="*/ 355931 h 2122526"/>
              <a:gd name="connsiteX38" fmla="*/ 8314432 w 12192002"/>
              <a:gd name="connsiteY38" fmla="*/ 369826 h 2122526"/>
              <a:gd name="connsiteX39" fmla="*/ 8320104 w 12192002"/>
              <a:gd name="connsiteY39" fmla="*/ 370152 h 2122526"/>
              <a:gd name="connsiteX40" fmla="*/ 8352372 w 12192002"/>
              <a:gd name="connsiteY40" fmla="*/ 387570 h 2122526"/>
              <a:gd name="connsiteX41" fmla="*/ 8353799 w 12192002"/>
              <a:gd name="connsiteY41" fmla="*/ 386730 h 2122526"/>
              <a:gd name="connsiteX42" fmla="*/ 8367182 w 12192002"/>
              <a:gd name="connsiteY42" fmla="*/ 386924 h 2122526"/>
              <a:gd name="connsiteX43" fmla="*/ 8490249 w 12192002"/>
              <a:gd name="connsiteY43" fmla="*/ 400966 h 2122526"/>
              <a:gd name="connsiteX44" fmla="*/ 8497594 w 12192002"/>
              <a:gd name="connsiteY44" fmla="*/ 404016 h 2122526"/>
              <a:gd name="connsiteX45" fmla="*/ 8497968 w 12192002"/>
              <a:gd name="connsiteY45" fmla="*/ 403837 h 2122526"/>
              <a:gd name="connsiteX46" fmla="*/ 8506167 w 12192002"/>
              <a:gd name="connsiteY46" fmla="*/ 406575 h 2122526"/>
              <a:gd name="connsiteX47" fmla="*/ 8510983 w 12192002"/>
              <a:gd name="connsiteY47" fmla="*/ 409576 h 2122526"/>
              <a:gd name="connsiteX48" fmla="*/ 8525230 w 12192002"/>
              <a:gd name="connsiteY48" fmla="*/ 415491 h 2122526"/>
              <a:gd name="connsiteX49" fmla="*/ 8596071 w 12192002"/>
              <a:gd name="connsiteY49" fmla="*/ 400649 h 2122526"/>
              <a:gd name="connsiteX50" fmla="*/ 8707847 w 12192002"/>
              <a:gd name="connsiteY50" fmla="*/ 409221 h 2122526"/>
              <a:gd name="connsiteX51" fmla="*/ 8752444 w 12192002"/>
              <a:gd name="connsiteY51" fmla="*/ 411322 h 2122526"/>
              <a:gd name="connsiteX52" fmla="*/ 8928988 w 12192002"/>
              <a:gd name="connsiteY52" fmla="*/ 430554 h 2122526"/>
              <a:gd name="connsiteX53" fmla="*/ 8963048 w 12192002"/>
              <a:gd name="connsiteY53" fmla="*/ 427366 h 2122526"/>
              <a:gd name="connsiteX54" fmla="*/ 8968011 w 12192002"/>
              <a:gd name="connsiteY54" fmla="*/ 425141 h 2122526"/>
              <a:gd name="connsiteX55" fmla="*/ 8974337 w 12192002"/>
              <a:gd name="connsiteY55" fmla="*/ 424441 h 2122526"/>
              <a:gd name="connsiteX56" fmla="*/ 8990394 w 12192002"/>
              <a:gd name="connsiteY56" fmla="*/ 427667 h 2122526"/>
              <a:gd name="connsiteX57" fmla="*/ 8996232 w 12192002"/>
              <a:gd name="connsiteY57" fmla="*/ 429728 h 2122526"/>
              <a:gd name="connsiteX58" fmla="*/ 9005201 w 12192002"/>
              <a:gd name="connsiteY58" fmla="*/ 430939 h 2122526"/>
              <a:gd name="connsiteX59" fmla="*/ 9005486 w 12192002"/>
              <a:gd name="connsiteY59" fmla="*/ 430699 h 2122526"/>
              <a:gd name="connsiteX60" fmla="*/ 9053453 w 12192002"/>
              <a:gd name="connsiteY60" fmla="*/ 433984 h 2122526"/>
              <a:gd name="connsiteX61" fmla="*/ 9113812 w 12192002"/>
              <a:gd name="connsiteY61" fmla="*/ 425670 h 2122526"/>
              <a:gd name="connsiteX62" fmla="*/ 9137318 w 12192002"/>
              <a:gd name="connsiteY62" fmla="*/ 424304 h 2122526"/>
              <a:gd name="connsiteX63" fmla="*/ 9150210 w 12192002"/>
              <a:gd name="connsiteY63" fmla="*/ 422135 h 2122526"/>
              <a:gd name="connsiteX64" fmla="*/ 9151232 w 12192002"/>
              <a:gd name="connsiteY64" fmla="*/ 421070 h 2122526"/>
              <a:gd name="connsiteX65" fmla="*/ 9189246 w 12192002"/>
              <a:gd name="connsiteY65" fmla="*/ 432272 h 2122526"/>
              <a:gd name="connsiteX66" fmla="*/ 9194810 w 12192002"/>
              <a:gd name="connsiteY66" fmla="*/ 441511 h 2122526"/>
              <a:gd name="connsiteX67" fmla="*/ 9231370 w 12192002"/>
              <a:gd name="connsiteY67" fmla="*/ 451590 h 2122526"/>
              <a:gd name="connsiteX68" fmla="*/ 9343052 w 12192002"/>
              <a:gd name="connsiteY68" fmla="*/ 503495 h 2122526"/>
              <a:gd name="connsiteX69" fmla="*/ 9584507 w 12192002"/>
              <a:gd name="connsiteY69" fmla="*/ 549197 h 2122526"/>
              <a:gd name="connsiteX70" fmla="*/ 9728309 w 12192002"/>
              <a:gd name="connsiteY70" fmla="*/ 560617 h 2122526"/>
              <a:gd name="connsiteX71" fmla="*/ 9847792 w 12192002"/>
              <a:gd name="connsiteY71" fmla="*/ 580824 h 2122526"/>
              <a:gd name="connsiteX72" fmla="*/ 9960019 w 12192002"/>
              <a:gd name="connsiteY72" fmla="*/ 587592 h 2122526"/>
              <a:gd name="connsiteX73" fmla="*/ 10039240 w 12192002"/>
              <a:gd name="connsiteY73" fmla="*/ 603107 h 2122526"/>
              <a:gd name="connsiteX74" fmla="*/ 10082169 w 12192002"/>
              <a:gd name="connsiteY74" fmla="*/ 601443 h 2122526"/>
              <a:gd name="connsiteX75" fmla="*/ 10126500 w 12192002"/>
              <a:gd name="connsiteY75" fmla="*/ 603538 h 2122526"/>
              <a:gd name="connsiteX76" fmla="*/ 10261101 w 12192002"/>
              <a:gd name="connsiteY76" fmla="*/ 615053 h 2122526"/>
              <a:gd name="connsiteX77" fmla="*/ 10336855 w 12192002"/>
              <a:gd name="connsiteY77" fmla="*/ 624804 h 2122526"/>
              <a:gd name="connsiteX78" fmla="*/ 10383868 w 12192002"/>
              <a:gd name="connsiteY78" fmla="*/ 625415 h 2122526"/>
              <a:gd name="connsiteX79" fmla="*/ 10445984 w 12192002"/>
              <a:gd name="connsiteY79" fmla="*/ 629262 h 2122526"/>
              <a:gd name="connsiteX80" fmla="*/ 10519280 w 12192002"/>
              <a:gd name="connsiteY80" fmla="*/ 631320 h 2122526"/>
              <a:gd name="connsiteX81" fmla="*/ 10644619 w 12192002"/>
              <a:gd name="connsiteY81" fmla="*/ 651566 h 2122526"/>
              <a:gd name="connsiteX82" fmla="*/ 10857724 w 12192002"/>
              <a:gd name="connsiteY82" fmla="*/ 712684 h 2122526"/>
              <a:gd name="connsiteX83" fmla="*/ 10951063 w 12192002"/>
              <a:gd name="connsiteY83" fmla="*/ 725767 h 2122526"/>
              <a:gd name="connsiteX84" fmla="*/ 11030956 w 12192002"/>
              <a:gd name="connsiteY84" fmla="*/ 721011 h 2122526"/>
              <a:gd name="connsiteX85" fmla="*/ 11085938 w 12192002"/>
              <a:gd name="connsiteY85" fmla="*/ 723892 h 2122526"/>
              <a:gd name="connsiteX86" fmla="*/ 11143411 w 12192002"/>
              <a:gd name="connsiteY86" fmla="*/ 733141 h 2122526"/>
              <a:gd name="connsiteX87" fmla="*/ 11195087 w 12192002"/>
              <a:gd name="connsiteY87" fmla="*/ 732494 h 2122526"/>
              <a:gd name="connsiteX88" fmla="*/ 11273972 w 12192002"/>
              <a:gd name="connsiteY88" fmla="*/ 729660 h 2122526"/>
              <a:gd name="connsiteX89" fmla="*/ 11369715 w 12192002"/>
              <a:gd name="connsiteY89" fmla="*/ 813181 h 2122526"/>
              <a:gd name="connsiteX90" fmla="*/ 11462695 w 12192002"/>
              <a:gd name="connsiteY90" fmla="*/ 874654 h 2122526"/>
              <a:gd name="connsiteX91" fmla="*/ 11564181 w 12192002"/>
              <a:gd name="connsiteY91" fmla="*/ 888450 h 2122526"/>
              <a:gd name="connsiteX92" fmla="*/ 11684760 w 12192002"/>
              <a:gd name="connsiteY92" fmla="*/ 929360 h 2122526"/>
              <a:gd name="connsiteX93" fmla="*/ 11744187 w 12192002"/>
              <a:gd name="connsiteY93" fmla="*/ 984253 h 2122526"/>
              <a:gd name="connsiteX94" fmla="*/ 11834979 w 12192002"/>
              <a:gd name="connsiteY94" fmla="*/ 1013094 h 2122526"/>
              <a:gd name="connsiteX95" fmla="*/ 11933790 w 12192002"/>
              <a:gd name="connsiteY95" fmla="*/ 990933 h 2122526"/>
              <a:gd name="connsiteX96" fmla="*/ 12084140 w 12192002"/>
              <a:gd name="connsiteY96" fmla="*/ 1007396 h 2122526"/>
              <a:gd name="connsiteX97" fmla="*/ 12140863 w 12192002"/>
              <a:gd name="connsiteY97" fmla="*/ 1035036 h 2122526"/>
              <a:gd name="connsiteX98" fmla="*/ 12192002 w 12192002"/>
              <a:gd name="connsiteY98" fmla="*/ 1015838 h 2122526"/>
              <a:gd name="connsiteX99" fmla="*/ 12192002 w 12192002"/>
              <a:gd name="connsiteY99" fmla="*/ 1955549 h 2122526"/>
              <a:gd name="connsiteX100" fmla="*/ 12192000 w 12192002"/>
              <a:gd name="connsiteY100" fmla="*/ 1955549 h 2122526"/>
              <a:gd name="connsiteX101" fmla="*/ 12192000 w 12192002"/>
              <a:gd name="connsiteY101" fmla="*/ 2122526 h 2122526"/>
              <a:gd name="connsiteX102" fmla="*/ 0 w 12192002"/>
              <a:gd name="connsiteY102" fmla="*/ 2122526 h 2122526"/>
              <a:gd name="connsiteX103" fmla="*/ 0 w 12192002"/>
              <a:gd name="connsiteY103" fmla="*/ 1348327 h 2122526"/>
              <a:gd name="connsiteX104" fmla="*/ 2 w 12192002"/>
              <a:gd name="connsiteY104" fmla="*/ 1348327 h 2122526"/>
              <a:gd name="connsiteX105" fmla="*/ 2 w 12192002"/>
              <a:gd name="connsiteY105" fmla="*/ 592017 h 2122526"/>
              <a:gd name="connsiteX106" fmla="*/ 15526 w 12192002"/>
              <a:gd name="connsiteY106" fmla="*/ 586548 h 2122526"/>
              <a:gd name="connsiteX107" fmla="*/ 118381 w 12192002"/>
              <a:gd name="connsiteY107" fmla="*/ 583692 h 2122526"/>
              <a:gd name="connsiteX108" fmla="*/ 292435 w 12192002"/>
              <a:gd name="connsiteY108" fmla="*/ 531887 h 2122526"/>
              <a:gd name="connsiteX109" fmla="*/ 404015 w 12192002"/>
              <a:gd name="connsiteY109" fmla="*/ 511191 h 2122526"/>
              <a:gd name="connsiteX110" fmla="*/ 445099 w 12192002"/>
              <a:gd name="connsiteY110" fmla="*/ 505368 h 2122526"/>
              <a:gd name="connsiteX111" fmla="*/ 571717 w 12192002"/>
              <a:gd name="connsiteY111" fmla="*/ 467338 h 2122526"/>
              <a:gd name="connsiteX112" fmla="*/ 578535 w 12192002"/>
              <a:gd name="connsiteY112" fmla="*/ 467527 h 2122526"/>
              <a:gd name="connsiteX113" fmla="*/ 596792 w 12192002"/>
              <a:gd name="connsiteY113" fmla="*/ 464875 h 2122526"/>
              <a:gd name="connsiteX114" fmla="*/ 708875 w 12192002"/>
              <a:gd name="connsiteY114" fmla="*/ 422017 h 2122526"/>
              <a:gd name="connsiteX115" fmla="*/ 719742 w 12192002"/>
              <a:gd name="connsiteY115" fmla="*/ 416340 h 2122526"/>
              <a:gd name="connsiteX116" fmla="*/ 720047 w 12192002"/>
              <a:gd name="connsiteY116" fmla="*/ 415078 h 2122526"/>
              <a:gd name="connsiteX117" fmla="*/ 763053 w 12192002"/>
              <a:gd name="connsiteY117" fmla="*/ 414307 h 2122526"/>
              <a:gd name="connsiteX118" fmla="*/ 767901 w 12192002"/>
              <a:gd name="connsiteY118" fmla="*/ 412086 h 2122526"/>
              <a:gd name="connsiteX119" fmla="*/ 797041 w 12192002"/>
              <a:gd name="connsiteY119" fmla="*/ 414293 h 2122526"/>
              <a:gd name="connsiteX120" fmla="*/ 811506 w 12192002"/>
              <a:gd name="connsiteY120" fmla="*/ 413988 h 2122526"/>
              <a:gd name="connsiteX121" fmla="*/ 816809 w 12192002"/>
              <a:gd name="connsiteY121" fmla="*/ 416882 h 2122526"/>
              <a:gd name="connsiteX122" fmla="*/ 837540 w 12192002"/>
              <a:gd name="connsiteY122" fmla="*/ 414918 h 2122526"/>
              <a:gd name="connsiteX123" fmla="*/ 858269 w 12192002"/>
              <a:gd name="connsiteY123" fmla="*/ 416131 h 2122526"/>
              <a:gd name="connsiteX124" fmla="*/ 948732 w 12192002"/>
              <a:gd name="connsiteY124" fmla="*/ 404293 h 2122526"/>
              <a:gd name="connsiteX125" fmla="*/ 1149979 w 12192002"/>
              <a:gd name="connsiteY125" fmla="*/ 406698 h 2122526"/>
              <a:gd name="connsiteX126" fmla="*/ 1496110 w 12192002"/>
              <a:gd name="connsiteY126" fmla="*/ 357263 h 2122526"/>
              <a:gd name="connsiteX127" fmla="*/ 1608669 w 12192002"/>
              <a:gd name="connsiteY127" fmla="*/ 331673 h 2122526"/>
              <a:gd name="connsiteX128" fmla="*/ 1675071 w 12192002"/>
              <a:gd name="connsiteY128" fmla="*/ 324776 h 2122526"/>
              <a:gd name="connsiteX129" fmla="*/ 1738204 w 12192002"/>
              <a:gd name="connsiteY129" fmla="*/ 308427 h 2122526"/>
              <a:gd name="connsiteX130" fmla="*/ 1786655 w 12192002"/>
              <a:gd name="connsiteY130" fmla="*/ 303376 h 2122526"/>
              <a:gd name="connsiteX131" fmla="*/ 1873080 w 12192002"/>
              <a:gd name="connsiteY131" fmla="*/ 330998 h 2122526"/>
              <a:gd name="connsiteX132" fmla="*/ 1921650 w 12192002"/>
              <a:gd name="connsiteY132" fmla="*/ 332593 h 2122526"/>
              <a:gd name="connsiteX133" fmla="*/ 1928172 w 12192002"/>
              <a:gd name="connsiteY133" fmla="*/ 327762 h 2122526"/>
              <a:gd name="connsiteX134" fmla="*/ 1997356 w 12192002"/>
              <a:gd name="connsiteY134" fmla="*/ 349707 h 2122526"/>
              <a:gd name="connsiteX135" fmla="*/ 2094665 w 12192002"/>
              <a:gd name="connsiteY135" fmla="*/ 341687 h 2122526"/>
              <a:gd name="connsiteX136" fmla="*/ 2208578 w 12192002"/>
              <a:gd name="connsiteY136" fmla="*/ 324976 h 2122526"/>
              <a:gd name="connsiteX137" fmla="*/ 2315112 w 12192002"/>
              <a:gd name="connsiteY137" fmla="*/ 319743 h 2122526"/>
              <a:gd name="connsiteX138" fmla="*/ 2443255 w 12192002"/>
              <a:gd name="connsiteY138" fmla="*/ 328210 h 2122526"/>
              <a:gd name="connsiteX139" fmla="*/ 2587906 w 12192002"/>
              <a:gd name="connsiteY139" fmla="*/ 322233 h 2122526"/>
              <a:gd name="connsiteX140" fmla="*/ 2646527 w 12192002"/>
              <a:gd name="connsiteY140" fmla="*/ 315870 h 2122526"/>
              <a:gd name="connsiteX141" fmla="*/ 2781569 w 12192002"/>
              <a:gd name="connsiteY141" fmla="*/ 326406 h 2122526"/>
              <a:gd name="connsiteX142" fmla="*/ 3030291 w 12192002"/>
              <a:gd name="connsiteY142" fmla="*/ 348227 h 2122526"/>
              <a:gd name="connsiteX143" fmla="*/ 3142556 w 12192002"/>
              <a:gd name="connsiteY143" fmla="*/ 350870 h 2122526"/>
              <a:gd name="connsiteX144" fmla="*/ 3262356 w 12192002"/>
              <a:gd name="connsiteY144" fmla="*/ 358645 h 2122526"/>
              <a:gd name="connsiteX145" fmla="*/ 3341698 w 12192002"/>
              <a:gd name="connsiteY145" fmla="*/ 364522 h 2122526"/>
              <a:gd name="connsiteX146" fmla="*/ 3344026 w 12192002"/>
              <a:gd name="connsiteY146" fmla="*/ 363547 h 2122526"/>
              <a:gd name="connsiteX147" fmla="*/ 3363888 w 12192002"/>
              <a:gd name="connsiteY147" fmla="*/ 365229 h 2122526"/>
              <a:gd name="connsiteX148" fmla="*/ 3400728 w 12192002"/>
              <a:gd name="connsiteY148" fmla="*/ 382181 h 2122526"/>
              <a:gd name="connsiteX149" fmla="*/ 3473223 w 12192002"/>
              <a:gd name="connsiteY149" fmla="*/ 370133 h 2122526"/>
              <a:gd name="connsiteX150" fmla="*/ 3536135 w 12192002"/>
              <a:gd name="connsiteY150" fmla="*/ 366472 h 2122526"/>
              <a:gd name="connsiteX151" fmla="*/ 3585978 w 12192002"/>
              <a:gd name="connsiteY151" fmla="*/ 356773 h 2122526"/>
              <a:gd name="connsiteX152" fmla="*/ 3594501 w 12192002"/>
              <a:gd name="connsiteY152" fmla="*/ 357463 h 2122526"/>
              <a:gd name="connsiteX153" fmla="*/ 3594736 w 12192002"/>
              <a:gd name="connsiteY153" fmla="*/ 357194 h 2122526"/>
              <a:gd name="connsiteX154" fmla="*/ 3603855 w 12192002"/>
              <a:gd name="connsiteY154" fmla="*/ 357358 h 2122526"/>
              <a:gd name="connsiteX155" fmla="*/ 3610035 w 12192002"/>
              <a:gd name="connsiteY155" fmla="*/ 358720 h 2122526"/>
              <a:gd name="connsiteX156" fmla="*/ 3682513 w 12192002"/>
              <a:gd name="connsiteY156" fmla="*/ 326449 h 2122526"/>
              <a:gd name="connsiteX157" fmla="*/ 3789760 w 12192002"/>
              <a:gd name="connsiteY157" fmla="*/ 302526 h 2122526"/>
              <a:gd name="connsiteX158" fmla="*/ 3897275 w 12192002"/>
              <a:gd name="connsiteY158" fmla="*/ 282288 h 2122526"/>
              <a:gd name="connsiteX159" fmla="*/ 3936846 w 12192002"/>
              <a:gd name="connsiteY159" fmla="*/ 276633 h 2122526"/>
              <a:gd name="connsiteX160" fmla="*/ 4004538 w 12192002"/>
              <a:gd name="connsiteY160" fmla="*/ 259176 h 2122526"/>
              <a:gd name="connsiteX161" fmla="*/ 4033778 w 12192002"/>
              <a:gd name="connsiteY161" fmla="*/ 246608 h 2122526"/>
              <a:gd name="connsiteX162" fmla="*/ 4035363 w 12192002"/>
              <a:gd name="connsiteY162" fmla="*/ 246843 h 2122526"/>
              <a:gd name="connsiteX163" fmla="*/ 4036996 w 12192002"/>
              <a:gd name="connsiteY163" fmla="*/ 243176 h 2122526"/>
              <a:gd name="connsiteX164" fmla="*/ 4042364 w 12192002"/>
              <a:gd name="connsiteY164" fmla="*/ 240742 h 2122526"/>
              <a:gd name="connsiteX165" fmla="*/ 4058954 w 12192002"/>
              <a:gd name="connsiteY165" fmla="*/ 239121 h 2122526"/>
              <a:gd name="connsiteX166" fmla="*/ 4065510 w 12192002"/>
              <a:gd name="connsiteY166" fmla="*/ 239339 h 2122526"/>
              <a:gd name="connsiteX167" fmla="*/ 4074427 w 12192002"/>
              <a:gd name="connsiteY167" fmla="*/ 237895 h 2122526"/>
              <a:gd name="connsiteX168" fmla="*/ 4074546 w 12192002"/>
              <a:gd name="connsiteY168" fmla="*/ 237596 h 2122526"/>
              <a:gd name="connsiteX169" fmla="*/ 4083097 w 12192002"/>
              <a:gd name="connsiteY169" fmla="*/ 236761 h 2122526"/>
              <a:gd name="connsiteX170" fmla="*/ 4170574 w 12192002"/>
              <a:gd name="connsiteY170" fmla="*/ 202276 h 2122526"/>
              <a:gd name="connsiteX171" fmla="*/ 4191248 w 12192002"/>
              <a:gd name="connsiteY171" fmla="*/ 194363 h 2122526"/>
              <a:gd name="connsiteX172" fmla="*/ 4201744 w 12192002"/>
              <a:gd name="connsiteY172" fmla="*/ 188729 h 2122526"/>
              <a:gd name="connsiteX173" fmla="*/ 4202048 w 12192002"/>
              <a:gd name="connsiteY173" fmla="*/ 187470 h 2122526"/>
              <a:gd name="connsiteX174" fmla="*/ 4248116 w 12192002"/>
              <a:gd name="connsiteY174" fmla="*/ 184675 h 2122526"/>
              <a:gd name="connsiteX175" fmla="*/ 4276141 w 12192002"/>
              <a:gd name="connsiteY175" fmla="*/ 186999 h 2122526"/>
              <a:gd name="connsiteX176" fmla="*/ 4290062 w 12192002"/>
              <a:gd name="connsiteY176" fmla="*/ 186753 h 2122526"/>
              <a:gd name="connsiteX177" fmla="*/ 4295143 w 12192002"/>
              <a:gd name="connsiteY177" fmla="*/ 189670 h 2122526"/>
              <a:gd name="connsiteX178" fmla="*/ 4315108 w 12192002"/>
              <a:gd name="connsiteY178" fmla="*/ 187791 h 2122526"/>
              <a:gd name="connsiteX179" fmla="*/ 4316965 w 12192002"/>
              <a:gd name="connsiteY179" fmla="*/ 186450 h 2122526"/>
              <a:gd name="connsiteX180" fmla="*/ 4335046 w 12192002"/>
              <a:gd name="connsiteY180" fmla="*/ 189089 h 2122526"/>
              <a:gd name="connsiteX181" fmla="*/ 4372883 w 12192002"/>
              <a:gd name="connsiteY181" fmla="*/ 199670 h 2122526"/>
              <a:gd name="connsiteX182" fmla="*/ 4515813 w 12192002"/>
              <a:gd name="connsiteY182" fmla="*/ 181068 h 2122526"/>
              <a:gd name="connsiteX183" fmla="*/ 4715526 w 12192002"/>
              <a:gd name="connsiteY183" fmla="*/ 171166 h 2122526"/>
              <a:gd name="connsiteX184" fmla="*/ 4762447 w 12192002"/>
              <a:gd name="connsiteY184" fmla="*/ 162678 h 2122526"/>
              <a:gd name="connsiteX185" fmla="*/ 4840439 w 12192002"/>
              <a:gd name="connsiteY185" fmla="*/ 134910 h 2122526"/>
              <a:gd name="connsiteX186" fmla="*/ 5011513 w 12192002"/>
              <a:gd name="connsiteY186" fmla="*/ 110893 h 2122526"/>
              <a:gd name="connsiteX187" fmla="*/ 5065790 w 12192002"/>
              <a:gd name="connsiteY187" fmla="*/ 94512 h 2122526"/>
              <a:gd name="connsiteX188" fmla="*/ 5121659 w 12192002"/>
              <a:gd name="connsiteY188" fmla="*/ 101083 h 2122526"/>
              <a:gd name="connsiteX189" fmla="*/ 5139595 w 12192002"/>
              <a:gd name="connsiteY189" fmla="*/ 90230 h 2122526"/>
              <a:gd name="connsiteX190" fmla="*/ 5142598 w 12192002"/>
              <a:gd name="connsiteY190" fmla="*/ 88129 h 2122526"/>
              <a:gd name="connsiteX191" fmla="*/ 5156554 w 12192002"/>
              <a:gd name="connsiteY191" fmla="*/ 84729 h 2122526"/>
              <a:gd name="connsiteX192" fmla="*/ 5174660 w 12192002"/>
              <a:gd name="connsiteY192" fmla="*/ 77506 h 2122526"/>
              <a:gd name="connsiteX193" fmla="*/ 5222961 w 12192002"/>
              <a:gd name="connsiteY193" fmla="*/ 74516 h 2122526"/>
              <a:gd name="connsiteX194" fmla="*/ 5261763 w 12192002"/>
              <a:gd name="connsiteY194" fmla="*/ 63392 h 2122526"/>
              <a:gd name="connsiteX195" fmla="*/ 5381667 w 12192002"/>
              <a:gd name="connsiteY195" fmla="*/ 42975 h 2122526"/>
              <a:gd name="connsiteX196" fmla="*/ 5432760 w 12192002"/>
              <a:gd name="connsiteY196" fmla="*/ 25273 h 2122526"/>
              <a:gd name="connsiteX197" fmla="*/ 5470905 w 12192002"/>
              <a:gd name="connsiteY197" fmla="*/ 14020 h 2122526"/>
              <a:gd name="connsiteX198" fmla="*/ 5626960 w 12192002"/>
              <a:gd name="connsiteY198" fmla="*/ 0 h 2122526"/>
              <a:gd name="connsiteX0" fmla="*/ 5626960 w 12192002"/>
              <a:gd name="connsiteY0" fmla="*/ 0 h 2122526"/>
              <a:gd name="connsiteX1" fmla="*/ 5758918 w 12192002"/>
              <a:gd name="connsiteY1" fmla="*/ 1023 h 2122526"/>
              <a:gd name="connsiteX2" fmla="*/ 5957375 w 12192002"/>
              <a:gd name="connsiteY2" fmla="*/ 16715 h 2122526"/>
              <a:gd name="connsiteX3" fmla="*/ 6010090 w 12192002"/>
              <a:gd name="connsiteY3" fmla="*/ 20359 h 2122526"/>
              <a:gd name="connsiteX4" fmla="*/ 6041282 w 12192002"/>
              <a:gd name="connsiteY4" fmla="*/ 15266 h 2122526"/>
              <a:gd name="connsiteX5" fmla="*/ 6048637 w 12192002"/>
              <a:gd name="connsiteY5" fmla="*/ 6917 h 2122526"/>
              <a:gd name="connsiteX6" fmla="*/ 6068529 w 12192002"/>
              <a:gd name="connsiteY6" fmla="*/ 7600 h 2122526"/>
              <a:gd name="connsiteX7" fmla="*/ 6073847 w 12192002"/>
              <a:gd name="connsiteY7" fmla="*/ 6063 h 2122526"/>
              <a:gd name="connsiteX8" fmla="*/ 6168673 w 12192002"/>
              <a:gd name="connsiteY8" fmla="*/ 26525 h 2122526"/>
              <a:gd name="connsiteX9" fmla="*/ 6317559 w 12192002"/>
              <a:gd name="connsiteY9" fmla="*/ 28612 h 2122526"/>
              <a:gd name="connsiteX10" fmla="*/ 6549454 w 12192002"/>
              <a:gd name="connsiteY10" fmla="*/ 75412 h 2122526"/>
              <a:gd name="connsiteX11" fmla="*/ 6708221 w 12192002"/>
              <a:gd name="connsiteY11" fmla="*/ 104188 h 2122526"/>
              <a:gd name="connsiteX12" fmla="*/ 6904145 w 12192002"/>
              <a:gd name="connsiteY12" fmla="*/ 132143 h 2122526"/>
              <a:gd name="connsiteX13" fmla="*/ 7018495 w 12192002"/>
              <a:gd name="connsiteY13" fmla="*/ 161649 h 2122526"/>
              <a:gd name="connsiteX14" fmla="*/ 7096987 w 12192002"/>
              <a:gd name="connsiteY14" fmla="*/ 161275 h 2122526"/>
              <a:gd name="connsiteX15" fmla="*/ 7170807 w 12192002"/>
              <a:gd name="connsiteY15" fmla="*/ 173503 h 2122526"/>
              <a:gd name="connsiteX16" fmla="*/ 7197003 w 12192002"/>
              <a:gd name="connsiteY16" fmla="*/ 178151 h 2122526"/>
              <a:gd name="connsiteX17" fmla="*/ 7201101 w 12192002"/>
              <a:gd name="connsiteY17" fmla="*/ 183509 h 2122526"/>
              <a:gd name="connsiteX18" fmla="*/ 7218559 w 12192002"/>
              <a:gd name="connsiteY18" fmla="*/ 188059 h 2122526"/>
              <a:gd name="connsiteX19" fmla="*/ 7310852 w 12192002"/>
              <a:gd name="connsiteY19" fmla="*/ 213308 h 2122526"/>
              <a:gd name="connsiteX20" fmla="*/ 7312179 w 12192002"/>
              <a:gd name="connsiteY20" fmla="*/ 211866 h 2122526"/>
              <a:gd name="connsiteX21" fmla="*/ 7405390 w 12192002"/>
              <a:gd name="connsiteY21" fmla="*/ 202271 h 2122526"/>
              <a:gd name="connsiteX22" fmla="*/ 7495794 w 12192002"/>
              <a:gd name="connsiteY22" fmla="*/ 194166 h 2122526"/>
              <a:gd name="connsiteX23" fmla="*/ 7507039 w 12192002"/>
              <a:gd name="connsiteY23" fmla="*/ 196118 h 2122526"/>
              <a:gd name="connsiteX24" fmla="*/ 7507411 w 12192002"/>
              <a:gd name="connsiteY24" fmla="*/ 195791 h 2122526"/>
              <a:gd name="connsiteX25" fmla="*/ 7519570 w 12192002"/>
              <a:gd name="connsiteY25" fmla="*/ 197126 h 2122526"/>
              <a:gd name="connsiteX26" fmla="*/ 7527542 w 12192002"/>
              <a:gd name="connsiteY26" fmla="*/ 199679 h 2122526"/>
              <a:gd name="connsiteX27" fmla="*/ 7614346 w 12192002"/>
              <a:gd name="connsiteY27" fmla="*/ 205507 h 2122526"/>
              <a:gd name="connsiteX28" fmla="*/ 7718744 w 12192002"/>
              <a:gd name="connsiteY28" fmla="*/ 202036 h 2122526"/>
              <a:gd name="connsiteX29" fmla="*/ 7905407 w 12192002"/>
              <a:gd name="connsiteY29" fmla="*/ 227751 h 2122526"/>
              <a:gd name="connsiteX30" fmla="*/ 8090271 w 12192002"/>
              <a:gd name="connsiteY30" fmla="*/ 269724 h 2122526"/>
              <a:gd name="connsiteX31" fmla="*/ 8245834 w 12192002"/>
              <a:gd name="connsiteY31" fmla="*/ 315885 h 2122526"/>
              <a:gd name="connsiteX32" fmla="*/ 8252033 w 12192002"/>
              <a:gd name="connsiteY32" fmla="*/ 328877 h 2122526"/>
              <a:gd name="connsiteX33" fmla="*/ 8263376 w 12192002"/>
              <a:gd name="connsiteY33" fmla="*/ 338720 h 2122526"/>
              <a:gd name="connsiteX34" fmla="*/ 8266075 w 12192002"/>
              <a:gd name="connsiteY34" fmla="*/ 338490 h 2122526"/>
              <a:gd name="connsiteX35" fmla="*/ 8283149 w 12192002"/>
              <a:gd name="connsiteY35" fmla="*/ 345665 h 2122526"/>
              <a:gd name="connsiteX36" fmla="*/ 8284276 w 12192002"/>
              <a:gd name="connsiteY36" fmla="*/ 350108 h 2122526"/>
              <a:gd name="connsiteX37" fmla="*/ 8295173 w 12192002"/>
              <a:gd name="connsiteY37" fmla="*/ 355931 h 2122526"/>
              <a:gd name="connsiteX38" fmla="*/ 8314432 w 12192002"/>
              <a:gd name="connsiteY38" fmla="*/ 369826 h 2122526"/>
              <a:gd name="connsiteX39" fmla="*/ 8320104 w 12192002"/>
              <a:gd name="connsiteY39" fmla="*/ 370152 h 2122526"/>
              <a:gd name="connsiteX40" fmla="*/ 8352372 w 12192002"/>
              <a:gd name="connsiteY40" fmla="*/ 387570 h 2122526"/>
              <a:gd name="connsiteX41" fmla="*/ 8353799 w 12192002"/>
              <a:gd name="connsiteY41" fmla="*/ 386730 h 2122526"/>
              <a:gd name="connsiteX42" fmla="*/ 8367182 w 12192002"/>
              <a:gd name="connsiteY42" fmla="*/ 386924 h 2122526"/>
              <a:gd name="connsiteX43" fmla="*/ 8490249 w 12192002"/>
              <a:gd name="connsiteY43" fmla="*/ 400966 h 2122526"/>
              <a:gd name="connsiteX44" fmla="*/ 8497594 w 12192002"/>
              <a:gd name="connsiteY44" fmla="*/ 404016 h 2122526"/>
              <a:gd name="connsiteX45" fmla="*/ 8497968 w 12192002"/>
              <a:gd name="connsiteY45" fmla="*/ 403837 h 2122526"/>
              <a:gd name="connsiteX46" fmla="*/ 8506167 w 12192002"/>
              <a:gd name="connsiteY46" fmla="*/ 406575 h 2122526"/>
              <a:gd name="connsiteX47" fmla="*/ 8510983 w 12192002"/>
              <a:gd name="connsiteY47" fmla="*/ 409576 h 2122526"/>
              <a:gd name="connsiteX48" fmla="*/ 8525230 w 12192002"/>
              <a:gd name="connsiteY48" fmla="*/ 415491 h 2122526"/>
              <a:gd name="connsiteX49" fmla="*/ 8596071 w 12192002"/>
              <a:gd name="connsiteY49" fmla="*/ 400649 h 2122526"/>
              <a:gd name="connsiteX50" fmla="*/ 8707847 w 12192002"/>
              <a:gd name="connsiteY50" fmla="*/ 409221 h 2122526"/>
              <a:gd name="connsiteX51" fmla="*/ 8752444 w 12192002"/>
              <a:gd name="connsiteY51" fmla="*/ 411322 h 2122526"/>
              <a:gd name="connsiteX52" fmla="*/ 8928988 w 12192002"/>
              <a:gd name="connsiteY52" fmla="*/ 430554 h 2122526"/>
              <a:gd name="connsiteX53" fmla="*/ 8963048 w 12192002"/>
              <a:gd name="connsiteY53" fmla="*/ 427366 h 2122526"/>
              <a:gd name="connsiteX54" fmla="*/ 8968011 w 12192002"/>
              <a:gd name="connsiteY54" fmla="*/ 425141 h 2122526"/>
              <a:gd name="connsiteX55" fmla="*/ 8974337 w 12192002"/>
              <a:gd name="connsiteY55" fmla="*/ 424441 h 2122526"/>
              <a:gd name="connsiteX56" fmla="*/ 8990394 w 12192002"/>
              <a:gd name="connsiteY56" fmla="*/ 427667 h 2122526"/>
              <a:gd name="connsiteX57" fmla="*/ 8996232 w 12192002"/>
              <a:gd name="connsiteY57" fmla="*/ 429728 h 2122526"/>
              <a:gd name="connsiteX58" fmla="*/ 9005201 w 12192002"/>
              <a:gd name="connsiteY58" fmla="*/ 430939 h 2122526"/>
              <a:gd name="connsiteX59" fmla="*/ 9005486 w 12192002"/>
              <a:gd name="connsiteY59" fmla="*/ 430699 h 2122526"/>
              <a:gd name="connsiteX60" fmla="*/ 9053453 w 12192002"/>
              <a:gd name="connsiteY60" fmla="*/ 433984 h 2122526"/>
              <a:gd name="connsiteX61" fmla="*/ 9113812 w 12192002"/>
              <a:gd name="connsiteY61" fmla="*/ 425670 h 2122526"/>
              <a:gd name="connsiteX62" fmla="*/ 9137318 w 12192002"/>
              <a:gd name="connsiteY62" fmla="*/ 424304 h 2122526"/>
              <a:gd name="connsiteX63" fmla="*/ 9150210 w 12192002"/>
              <a:gd name="connsiteY63" fmla="*/ 422135 h 2122526"/>
              <a:gd name="connsiteX64" fmla="*/ 9151232 w 12192002"/>
              <a:gd name="connsiteY64" fmla="*/ 421070 h 2122526"/>
              <a:gd name="connsiteX65" fmla="*/ 9189246 w 12192002"/>
              <a:gd name="connsiteY65" fmla="*/ 432272 h 2122526"/>
              <a:gd name="connsiteX66" fmla="*/ 9194810 w 12192002"/>
              <a:gd name="connsiteY66" fmla="*/ 441511 h 2122526"/>
              <a:gd name="connsiteX67" fmla="*/ 9231370 w 12192002"/>
              <a:gd name="connsiteY67" fmla="*/ 451590 h 2122526"/>
              <a:gd name="connsiteX68" fmla="*/ 9343052 w 12192002"/>
              <a:gd name="connsiteY68" fmla="*/ 503495 h 2122526"/>
              <a:gd name="connsiteX69" fmla="*/ 9584507 w 12192002"/>
              <a:gd name="connsiteY69" fmla="*/ 549197 h 2122526"/>
              <a:gd name="connsiteX70" fmla="*/ 9728309 w 12192002"/>
              <a:gd name="connsiteY70" fmla="*/ 560617 h 2122526"/>
              <a:gd name="connsiteX71" fmla="*/ 9847792 w 12192002"/>
              <a:gd name="connsiteY71" fmla="*/ 580824 h 2122526"/>
              <a:gd name="connsiteX72" fmla="*/ 9960019 w 12192002"/>
              <a:gd name="connsiteY72" fmla="*/ 587592 h 2122526"/>
              <a:gd name="connsiteX73" fmla="*/ 10039240 w 12192002"/>
              <a:gd name="connsiteY73" fmla="*/ 603107 h 2122526"/>
              <a:gd name="connsiteX74" fmla="*/ 10082169 w 12192002"/>
              <a:gd name="connsiteY74" fmla="*/ 601443 h 2122526"/>
              <a:gd name="connsiteX75" fmla="*/ 10126500 w 12192002"/>
              <a:gd name="connsiteY75" fmla="*/ 603538 h 2122526"/>
              <a:gd name="connsiteX76" fmla="*/ 10261101 w 12192002"/>
              <a:gd name="connsiteY76" fmla="*/ 615053 h 2122526"/>
              <a:gd name="connsiteX77" fmla="*/ 10336855 w 12192002"/>
              <a:gd name="connsiteY77" fmla="*/ 624804 h 2122526"/>
              <a:gd name="connsiteX78" fmla="*/ 10383868 w 12192002"/>
              <a:gd name="connsiteY78" fmla="*/ 625415 h 2122526"/>
              <a:gd name="connsiteX79" fmla="*/ 10445984 w 12192002"/>
              <a:gd name="connsiteY79" fmla="*/ 629262 h 2122526"/>
              <a:gd name="connsiteX80" fmla="*/ 10519280 w 12192002"/>
              <a:gd name="connsiteY80" fmla="*/ 631320 h 2122526"/>
              <a:gd name="connsiteX81" fmla="*/ 10644619 w 12192002"/>
              <a:gd name="connsiteY81" fmla="*/ 651566 h 2122526"/>
              <a:gd name="connsiteX82" fmla="*/ 10857724 w 12192002"/>
              <a:gd name="connsiteY82" fmla="*/ 712684 h 2122526"/>
              <a:gd name="connsiteX83" fmla="*/ 10951063 w 12192002"/>
              <a:gd name="connsiteY83" fmla="*/ 725767 h 2122526"/>
              <a:gd name="connsiteX84" fmla="*/ 11030956 w 12192002"/>
              <a:gd name="connsiteY84" fmla="*/ 721011 h 2122526"/>
              <a:gd name="connsiteX85" fmla="*/ 11085938 w 12192002"/>
              <a:gd name="connsiteY85" fmla="*/ 723892 h 2122526"/>
              <a:gd name="connsiteX86" fmla="*/ 11143411 w 12192002"/>
              <a:gd name="connsiteY86" fmla="*/ 733141 h 2122526"/>
              <a:gd name="connsiteX87" fmla="*/ 11195087 w 12192002"/>
              <a:gd name="connsiteY87" fmla="*/ 732494 h 2122526"/>
              <a:gd name="connsiteX88" fmla="*/ 11273972 w 12192002"/>
              <a:gd name="connsiteY88" fmla="*/ 729660 h 2122526"/>
              <a:gd name="connsiteX89" fmla="*/ 11369715 w 12192002"/>
              <a:gd name="connsiteY89" fmla="*/ 813181 h 2122526"/>
              <a:gd name="connsiteX90" fmla="*/ 11462695 w 12192002"/>
              <a:gd name="connsiteY90" fmla="*/ 874654 h 2122526"/>
              <a:gd name="connsiteX91" fmla="*/ 11564181 w 12192002"/>
              <a:gd name="connsiteY91" fmla="*/ 888450 h 2122526"/>
              <a:gd name="connsiteX92" fmla="*/ 11684760 w 12192002"/>
              <a:gd name="connsiteY92" fmla="*/ 929360 h 2122526"/>
              <a:gd name="connsiteX93" fmla="*/ 11744187 w 12192002"/>
              <a:gd name="connsiteY93" fmla="*/ 984253 h 2122526"/>
              <a:gd name="connsiteX94" fmla="*/ 11834979 w 12192002"/>
              <a:gd name="connsiteY94" fmla="*/ 1013094 h 2122526"/>
              <a:gd name="connsiteX95" fmla="*/ 11933790 w 12192002"/>
              <a:gd name="connsiteY95" fmla="*/ 990933 h 2122526"/>
              <a:gd name="connsiteX96" fmla="*/ 12084140 w 12192002"/>
              <a:gd name="connsiteY96" fmla="*/ 1007396 h 2122526"/>
              <a:gd name="connsiteX97" fmla="*/ 12140863 w 12192002"/>
              <a:gd name="connsiteY97" fmla="*/ 1035036 h 2122526"/>
              <a:gd name="connsiteX98" fmla="*/ 12192002 w 12192002"/>
              <a:gd name="connsiteY98" fmla="*/ 1015838 h 2122526"/>
              <a:gd name="connsiteX99" fmla="*/ 12192002 w 12192002"/>
              <a:gd name="connsiteY99" fmla="*/ 1955549 h 2122526"/>
              <a:gd name="connsiteX100" fmla="*/ 12192000 w 12192002"/>
              <a:gd name="connsiteY100" fmla="*/ 1955549 h 2122526"/>
              <a:gd name="connsiteX101" fmla="*/ 12192000 w 12192002"/>
              <a:gd name="connsiteY101" fmla="*/ 2122526 h 2122526"/>
              <a:gd name="connsiteX102" fmla="*/ 0 w 12192002"/>
              <a:gd name="connsiteY102" fmla="*/ 2122526 h 2122526"/>
              <a:gd name="connsiteX103" fmla="*/ 0 w 12192002"/>
              <a:gd name="connsiteY103" fmla="*/ 1348327 h 2122526"/>
              <a:gd name="connsiteX104" fmla="*/ 2 w 12192002"/>
              <a:gd name="connsiteY104" fmla="*/ 1348327 h 2122526"/>
              <a:gd name="connsiteX105" fmla="*/ 2 w 12192002"/>
              <a:gd name="connsiteY105" fmla="*/ 592017 h 2122526"/>
              <a:gd name="connsiteX106" fmla="*/ 15526 w 12192002"/>
              <a:gd name="connsiteY106" fmla="*/ 586548 h 2122526"/>
              <a:gd name="connsiteX107" fmla="*/ 118381 w 12192002"/>
              <a:gd name="connsiteY107" fmla="*/ 583692 h 2122526"/>
              <a:gd name="connsiteX108" fmla="*/ 292435 w 12192002"/>
              <a:gd name="connsiteY108" fmla="*/ 531887 h 2122526"/>
              <a:gd name="connsiteX109" fmla="*/ 404015 w 12192002"/>
              <a:gd name="connsiteY109" fmla="*/ 511191 h 2122526"/>
              <a:gd name="connsiteX110" fmla="*/ 445099 w 12192002"/>
              <a:gd name="connsiteY110" fmla="*/ 505368 h 2122526"/>
              <a:gd name="connsiteX111" fmla="*/ 571717 w 12192002"/>
              <a:gd name="connsiteY111" fmla="*/ 467338 h 2122526"/>
              <a:gd name="connsiteX112" fmla="*/ 578535 w 12192002"/>
              <a:gd name="connsiteY112" fmla="*/ 467527 h 2122526"/>
              <a:gd name="connsiteX113" fmla="*/ 596792 w 12192002"/>
              <a:gd name="connsiteY113" fmla="*/ 464875 h 2122526"/>
              <a:gd name="connsiteX114" fmla="*/ 708875 w 12192002"/>
              <a:gd name="connsiteY114" fmla="*/ 422017 h 2122526"/>
              <a:gd name="connsiteX115" fmla="*/ 719742 w 12192002"/>
              <a:gd name="connsiteY115" fmla="*/ 416340 h 2122526"/>
              <a:gd name="connsiteX116" fmla="*/ 720047 w 12192002"/>
              <a:gd name="connsiteY116" fmla="*/ 415078 h 2122526"/>
              <a:gd name="connsiteX117" fmla="*/ 763053 w 12192002"/>
              <a:gd name="connsiteY117" fmla="*/ 414307 h 2122526"/>
              <a:gd name="connsiteX118" fmla="*/ 767901 w 12192002"/>
              <a:gd name="connsiteY118" fmla="*/ 412086 h 2122526"/>
              <a:gd name="connsiteX119" fmla="*/ 797041 w 12192002"/>
              <a:gd name="connsiteY119" fmla="*/ 414293 h 2122526"/>
              <a:gd name="connsiteX120" fmla="*/ 811506 w 12192002"/>
              <a:gd name="connsiteY120" fmla="*/ 413988 h 2122526"/>
              <a:gd name="connsiteX121" fmla="*/ 816809 w 12192002"/>
              <a:gd name="connsiteY121" fmla="*/ 416882 h 2122526"/>
              <a:gd name="connsiteX122" fmla="*/ 837540 w 12192002"/>
              <a:gd name="connsiteY122" fmla="*/ 414918 h 2122526"/>
              <a:gd name="connsiteX123" fmla="*/ 858269 w 12192002"/>
              <a:gd name="connsiteY123" fmla="*/ 416131 h 2122526"/>
              <a:gd name="connsiteX124" fmla="*/ 948732 w 12192002"/>
              <a:gd name="connsiteY124" fmla="*/ 404293 h 2122526"/>
              <a:gd name="connsiteX125" fmla="*/ 1149979 w 12192002"/>
              <a:gd name="connsiteY125" fmla="*/ 406698 h 2122526"/>
              <a:gd name="connsiteX126" fmla="*/ 1496110 w 12192002"/>
              <a:gd name="connsiteY126" fmla="*/ 357263 h 2122526"/>
              <a:gd name="connsiteX127" fmla="*/ 1608669 w 12192002"/>
              <a:gd name="connsiteY127" fmla="*/ 331673 h 2122526"/>
              <a:gd name="connsiteX128" fmla="*/ 1675071 w 12192002"/>
              <a:gd name="connsiteY128" fmla="*/ 324776 h 2122526"/>
              <a:gd name="connsiteX129" fmla="*/ 1738204 w 12192002"/>
              <a:gd name="connsiteY129" fmla="*/ 308427 h 2122526"/>
              <a:gd name="connsiteX130" fmla="*/ 1786655 w 12192002"/>
              <a:gd name="connsiteY130" fmla="*/ 303376 h 2122526"/>
              <a:gd name="connsiteX131" fmla="*/ 1873080 w 12192002"/>
              <a:gd name="connsiteY131" fmla="*/ 330998 h 2122526"/>
              <a:gd name="connsiteX132" fmla="*/ 1921650 w 12192002"/>
              <a:gd name="connsiteY132" fmla="*/ 332593 h 2122526"/>
              <a:gd name="connsiteX133" fmla="*/ 1928172 w 12192002"/>
              <a:gd name="connsiteY133" fmla="*/ 327762 h 2122526"/>
              <a:gd name="connsiteX134" fmla="*/ 1997356 w 12192002"/>
              <a:gd name="connsiteY134" fmla="*/ 349707 h 2122526"/>
              <a:gd name="connsiteX135" fmla="*/ 2094665 w 12192002"/>
              <a:gd name="connsiteY135" fmla="*/ 341687 h 2122526"/>
              <a:gd name="connsiteX136" fmla="*/ 2208578 w 12192002"/>
              <a:gd name="connsiteY136" fmla="*/ 324976 h 2122526"/>
              <a:gd name="connsiteX137" fmla="*/ 2315112 w 12192002"/>
              <a:gd name="connsiteY137" fmla="*/ 319743 h 2122526"/>
              <a:gd name="connsiteX138" fmla="*/ 2443255 w 12192002"/>
              <a:gd name="connsiteY138" fmla="*/ 328210 h 2122526"/>
              <a:gd name="connsiteX139" fmla="*/ 2587906 w 12192002"/>
              <a:gd name="connsiteY139" fmla="*/ 322233 h 2122526"/>
              <a:gd name="connsiteX140" fmla="*/ 2646527 w 12192002"/>
              <a:gd name="connsiteY140" fmla="*/ 315870 h 2122526"/>
              <a:gd name="connsiteX141" fmla="*/ 2781569 w 12192002"/>
              <a:gd name="connsiteY141" fmla="*/ 326406 h 2122526"/>
              <a:gd name="connsiteX142" fmla="*/ 3030291 w 12192002"/>
              <a:gd name="connsiteY142" fmla="*/ 348227 h 2122526"/>
              <a:gd name="connsiteX143" fmla="*/ 3142556 w 12192002"/>
              <a:gd name="connsiteY143" fmla="*/ 350870 h 2122526"/>
              <a:gd name="connsiteX144" fmla="*/ 3262356 w 12192002"/>
              <a:gd name="connsiteY144" fmla="*/ 358645 h 2122526"/>
              <a:gd name="connsiteX145" fmla="*/ 3341698 w 12192002"/>
              <a:gd name="connsiteY145" fmla="*/ 364522 h 2122526"/>
              <a:gd name="connsiteX146" fmla="*/ 3344026 w 12192002"/>
              <a:gd name="connsiteY146" fmla="*/ 363547 h 2122526"/>
              <a:gd name="connsiteX147" fmla="*/ 3363888 w 12192002"/>
              <a:gd name="connsiteY147" fmla="*/ 365229 h 2122526"/>
              <a:gd name="connsiteX148" fmla="*/ 3400728 w 12192002"/>
              <a:gd name="connsiteY148" fmla="*/ 382181 h 2122526"/>
              <a:gd name="connsiteX149" fmla="*/ 3473223 w 12192002"/>
              <a:gd name="connsiteY149" fmla="*/ 370133 h 2122526"/>
              <a:gd name="connsiteX150" fmla="*/ 3536135 w 12192002"/>
              <a:gd name="connsiteY150" fmla="*/ 366472 h 2122526"/>
              <a:gd name="connsiteX151" fmla="*/ 3585978 w 12192002"/>
              <a:gd name="connsiteY151" fmla="*/ 356773 h 2122526"/>
              <a:gd name="connsiteX152" fmla="*/ 3594501 w 12192002"/>
              <a:gd name="connsiteY152" fmla="*/ 357463 h 2122526"/>
              <a:gd name="connsiteX153" fmla="*/ 3594736 w 12192002"/>
              <a:gd name="connsiteY153" fmla="*/ 357194 h 2122526"/>
              <a:gd name="connsiteX154" fmla="*/ 3603855 w 12192002"/>
              <a:gd name="connsiteY154" fmla="*/ 357358 h 2122526"/>
              <a:gd name="connsiteX155" fmla="*/ 3610035 w 12192002"/>
              <a:gd name="connsiteY155" fmla="*/ 358720 h 2122526"/>
              <a:gd name="connsiteX156" fmla="*/ 3682513 w 12192002"/>
              <a:gd name="connsiteY156" fmla="*/ 326449 h 2122526"/>
              <a:gd name="connsiteX157" fmla="*/ 3789760 w 12192002"/>
              <a:gd name="connsiteY157" fmla="*/ 302526 h 2122526"/>
              <a:gd name="connsiteX158" fmla="*/ 3897275 w 12192002"/>
              <a:gd name="connsiteY158" fmla="*/ 282288 h 2122526"/>
              <a:gd name="connsiteX159" fmla="*/ 3936846 w 12192002"/>
              <a:gd name="connsiteY159" fmla="*/ 276633 h 2122526"/>
              <a:gd name="connsiteX160" fmla="*/ 4004538 w 12192002"/>
              <a:gd name="connsiteY160" fmla="*/ 259176 h 2122526"/>
              <a:gd name="connsiteX161" fmla="*/ 4033778 w 12192002"/>
              <a:gd name="connsiteY161" fmla="*/ 246608 h 2122526"/>
              <a:gd name="connsiteX162" fmla="*/ 4035363 w 12192002"/>
              <a:gd name="connsiteY162" fmla="*/ 246843 h 2122526"/>
              <a:gd name="connsiteX163" fmla="*/ 4036996 w 12192002"/>
              <a:gd name="connsiteY163" fmla="*/ 243176 h 2122526"/>
              <a:gd name="connsiteX164" fmla="*/ 4042364 w 12192002"/>
              <a:gd name="connsiteY164" fmla="*/ 240742 h 2122526"/>
              <a:gd name="connsiteX165" fmla="*/ 4058954 w 12192002"/>
              <a:gd name="connsiteY165" fmla="*/ 239121 h 2122526"/>
              <a:gd name="connsiteX166" fmla="*/ 4065510 w 12192002"/>
              <a:gd name="connsiteY166" fmla="*/ 239339 h 2122526"/>
              <a:gd name="connsiteX167" fmla="*/ 4074427 w 12192002"/>
              <a:gd name="connsiteY167" fmla="*/ 237895 h 2122526"/>
              <a:gd name="connsiteX168" fmla="*/ 4074546 w 12192002"/>
              <a:gd name="connsiteY168" fmla="*/ 237596 h 2122526"/>
              <a:gd name="connsiteX169" fmla="*/ 4083097 w 12192002"/>
              <a:gd name="connsiteY169" fmla="*/ 236761 h 2122526"/>
              <a:gd name="connsiteX170" fmla="*/ 4170574 w 12192002"/>
              <a:gd name="connsiteY170" fmla="*/ 202276 h 2122526"/>
              <a:gd name="connsiteX171" fmla="*/ 4191248 w 12192002"/>
              <a:gd name="connsiteY171" fmla="*/ 194363 h 2122526"/>
              <a:gd name="connsiteX172" fmla="*/ 4201744 w 12192002"/>
              <a:gd name="connsiteY172" fmla="*/ 188729 h 2122526"/>
              <a:gd name="connsiteX173" fmla="*/ 4202048 w 12192002"/>
              <a:gd name="connsiteY173" fmla="*/ 187470 h 2122526"/>
              <a:gd name="connsiteX174" fmla="*/ 4248116 w 12192002"/>
              <a:gd name="connsiteY174" fmla="*/ 184675 h 2122526"/>
              <a:gd name="connsiteX175" fmla="*/ 4276141 w 12192002"/>
              <a:gd name="connsiteY175" fmla="*/ 186999 h 2122526"/>
              <a:gd name="connsiteX176" fmla="*/ 4290062 w 12192002"/>
              <a:gd name="connsiteY176" fmla="*/ 186753 h 2122526"/>
              <a:gd name="connsiteX177" fmla="*/ 4295143 w 12192002"/>
              <a:gd name="connsiteY177" fmla="*/ 189670 h 2122526"/>
              <a:gd name="connsiteX178" fmla="*/ 4315108 w 12192002"/>
              <a:gd name="connsiteY178" fmla="*/ 187791 h 2122526"/>
              <a:gd name="connsiteX179" fmla="*/ 4316965 w 12192002"/>
              <a:gd name="connsiteY179" fmla="*/ 186450 h 2122526"/>
              <a:gd name="connsiteX180" fmla="*/ 4335046 w 12192002"/>
              <a:gd name="connsiteY180" fmla="*/ 189089 h 2122526"/>
              <a:gd name="connsiteX181" fmla="*/ 4372883 w 12192002"/>
              <a:gd name="connsiteY181" fmla="*/ 199670 h 2122526"/>
              <a:gd name="connsiteX182" fmla="*/ 4515813 w 12192002"/>
              <a:gd name="connsiteY182" fmla="*/ 181068 h 2122526"/>
              <a:gd name="connsiteX183" fmla="*/ 4715526 w 12192002"/>
              <a:gd name="connsiteY183" fmla="*/ 171166 h 2122526"/>
              <a:gd name="connsiteX184" fmla="*/ 4762447 w 12192002"/>
              <a:gd name="connsiteY184" fmla="*/ 162678 h 2122526"/>
              <a:gd name="connsiteX185" fmla="*/ 4840439 w 12192002"/>
              <a:gd name="connsiteY185" fmla="*/ 134910 h 2122526"/>
              <a:gd name="connsiteX186" fmla="*/ 5011513 w 12192002"/>
              <a:gd name="connsiteY186" fmla="*/ 110893 h 2122526"/>
              <a:gd name="connsiteX187" fmla="*/ 5065790 w 12192002"/>
              <a:gd name="connsiteY187" fmla="*/ 94512 h 2122526"/>
              <a:gd name="connsiteX188" fmla="*/ 5121659 w 12192002"/>
              <a:gd name="connsiteY188" fmla="*/ 101083 h 2122526"/>
              <a:gd name="connsiteX189" fmla="*/ 5139595 w 12192002"/>
              <a:gd name="connsiteY189" fmla="*/ 90230 h 2122526"/>
              <a:gd name="connsiteX190" fmla="*/ 5142598 w 12192002"/>
              <a:gd name="connsiteY190" fmla="*/ 88129 h 2122526"/>
              <a:gd name="connsiteX191" fmla="*/ 5156554 w 12192002"/>
              <a:gd name="connsiteY191" fmla="*/ 84729 h 2122526"/>
              <a:gd name="connsiteX192" fmla="*/ 5174660 w 12192002"/>
              <a:gd name="connsiteY192" fmla="*/ 77506 h 2122526"/>
              <a:gd name="connsiteX193" fmla="*/ 5222961 w 12192002"/>
              <a:gd name="connsiteY193" fmla="*/ 74516 h 2122526"/>
              <a:gd name="connsiteX194" fmla="*/ 5261763 w 12192002"/>
              <a:gd name="connsiteY194" fmla="*/ 63392 h 2122526"/>
              <a:gd name="connsiteX195" fmla="*/ 5381667 w 12192002"/>
              <a:gd name="connsiteY195" fmla="*/ 42975 h 2122526"/>
              <a:gd name="connsiteX196" fmla="*/ 5432760 w 12192002"/>
              <a:gd name="connsiteY196" fmla="*/ 25273 h 2122526"/>
              <a:gd name="connsiteX197" fmla="*/ 5470905 w 12192002"/>
              <a:gd name="connsiteY197" fmla="*/ 14020 h 2122526"/>
              <a:gd name="connsiteX198" fmla="*/ 5626960 w 12192002"/>
              <a:gd name="connsiteY198" fmla="*/ 0 h 2122526"/>
              <a:gd name="connsiteX0" fmla="*/ 5626960 w 12192002"/>
              <a:gd name="connsiteY0" fmla="*/ 0 h 2122526"/>
              <a:gd name="connsiteX1" fmla="*/ 5758918 w 12192002"/>
              <a:gd name="connsiteY1" fmla="*/ 1023 h 2122526"/>
              <a:gd name="connsiteX2" fmla="*/ 5957375 w 12192002"/>
              <a:gd name="connsiteY2" fmla="*/ 16715 h 2122526"/>
              <a:gd name="connsiteX3" fmla="*/ 6010090 w 12192002"/>
              <a:gd name="connsiteY3" fmla="*/ 20359 h 2122526"/>
              <a:gd name="connsiteX4" fmla="*/ 6041282 w 12192002"/>
              <a:gd name="connsiteY4" fmla="*/ 15266 h 2122526"/>
              <a:gd name="connsiteX5" fmla="*/ 6048637 w 12192002"/>
              <a:gd name="connsiteY5" fmla="*/ 6917 h 2122526"/>
              <a:gd name="connsiteX6" fmla="*/ 6068529 w 12192002"/>
              <a:gd name="connsiteY6" fmla="*/ 7600 h 2122526"/>
              <a:gd name="connsiteX7" fmla="*/ 6073847 w 12192002"/>
              <a:gd name="connsiteY7" fmla="*/ 6063 h 2122526"/>
              <a:gd name="connsiteX8" fmla="*/ 6168673 w 12192002"/>
              <a:gd name="connsiteY8" fmla="*/ 26525 h 2122526"/>
              <a:gd name="connsiteX9" fmla="*/ 6317559 w 12192002"/>
              <a:gd name="connsiteY9" fmla="*/ 28612 h 2122526"/>
              <a:gd name="connsiteX10" fmla="*/ 6549454 w 12192002"/>
              <a:gd name="connsiteY10" fmla="*/ 75412 h 2122526"/>
              <a:gd name="connsiteX11" fmla="*/ 6708221 w 12192002"/>
              <a:gd name="connsiteY11" fmla="*/ 104188 h 2122526"/>
              <a:gd name="connsiteX12" fmla="*/ 6904145 w 12192002"/>
              <a:gd name="connsiteY12" fmla="*/ 132143 h 2122526"/>
              <a:gd name="connsiteX13" fmla="*/ 7018495 w 12192002"/>
              <a:gd name="connsiteY13" fmla="*/ 161649 h 2122526"/>
              <a:gd name="connsiteX14" fmla="*/ 7096987 w 12192002"/>
              <a:gd name="connsiteY14" fmla="*/ 161275 h 2122526"/>
              <a:gd name="connsiteX15" fmla="*/ 7170807 w 12192002"/>
              <a:gd name="connsiteY15" fmla="*/ 173503 h 2122526"/>
              <a:gd name="connsiteX16" fmla="*/ 7197003 w 12192002"/>
              <a:gd name="connsiteY16" fmla="*/ 178151 h 2122526"/>
              <a:gd name="connsiteX17" fmla="*/ 7201101 w 12192002"/>
              <a:gd name="connsiteY17" fmla="*/ 183509 h 2122526"/>
              <a:gd name="connsiteX18" fmla="*/ 7218559 w 12192002"/>
              <a:gd name="connsiteY18" fmla="*/ 188059 h 2122526"/>
              <a:gd name="connsiteX19" fmla="*/ 7310852 w 12192002"/>
              <a:gd name="connsiteY19" fmla="*/ 213308 h 2122526"/>
              <a:gd name="connsiteX20" fmla="*/ 7312179 w 12192002"/>
              <a:gd name="connsiteY20" fmla="*/ 211866 h 2122526"/>
              <a:gd name="connsiteX21" fmla="*/ 7405390 w 12192002"/>
              <a:gd name="connsiteY21" fmla="*/ 202271 h 2122526"/>
              <a:gd name="connsiteX22" fmla="*/ 7495794 w 12192002"/>
              <a:gd name="connsiteY22" fmla="*/ 194166 h 2122526"/>
              <a:gd name="connsiteX23" fmla="*/ 7507039 w 12192002"/>
              <a:gd name="connsiteY23" fmla="*/ 196118 h 2122526"/>
              <a:gd name="connsiteX24" fmla="*/ 7507411 w 12192002"/>
              <a:gd name="connsiteY24" fmla="*/ 195791 h 2122526"/>
              <a:gd name="connsiteX25" fmla="*/ 7519570 w 12192002"/>
              <a:gd name="connsiteY25" fmla="*/ 197126 h 2122526"/>
              <a:gd name="connsiteX26" fmla="*/ 7527542 w 12192002"/>
              <a:gd name="connsiteY26" fmla="*/ 199679 h 2122526"/>
              <a:gd name="connsiteX27" fmla="*/ 7614346 w 12192002"/>
              <a:gd name="connsiteY27" fmla="*/ 205507 h 2122526"/>
              <a:gd name="connsiteX28" fmla="*/ 7718744 w 12192002"/>
              <a:gd name="connsiteY28" fmla="*/ 202036 h 2122526"/>
              <a:gd name="connsiteX29" fmla="*/ 7905407 w 12192002"/>
              <a:gd name="connsiteY29" fmla="*/ 227751 h 2122526"/>
              <a:gd name="connsiteX30" fmla="*/ 8090271 w 12192002"/>
              <a:gd name="connsiteY30" fmla="*/ 269724 h 2122526"/>
              <a:gd name="connsiteX31" fmla="*/ 8245834 w 12192002"/>
              <a:gd name="connsiteY31" fmla="*/ 315885 h 2122526"/>
              <a:gd name="connsiteX32" fmla="*/ 8252033 w 12192002"/>
              <a:gd name="connsiteY32" fmla="*/ 328877 h 2122526"/>
              <a:gd name="connsiteX33" fmla="*/ 8263376 w 12192002"/>
              <a:gd name="connsiteY33" fmla="*/ 338720 h 2122526"/>
              <a:gd name="connsiteX34" fmla="*/ 8266075 w 12192002"/>
              <a:gd name="connsiteY34" fmla="*/ 338490 h 2122526"/>
              <a:gd name="connsiteX35" fmla="*/ 8283149 w 12192002"/>
              <a:gd name="connsiteY35" fmla="*/ 345665 h 2122526"/>
              <a:gd name="connsiteX36" fmla="*/ 8284276 w 12192002"/>
              <a:gd name="connsiteY36" fmla="*/ 350108 h 2122526"/>
              <a:gd name="connsiteX37" fmla="*/ 8295173 w 12192002"/>
              <a:gd name="connsiteY37" fmla="*/ 355931 h 2122526"/>
              <a:gd name="connsiteX38" fmla="*/ 8314432 w 12192002"/>
              <a:gd name="connsiteY38" fmla="*/ 369826 h 2122526"/>
              <a:gd name="connsiteX39" fmla="*/ 8320104 w 12192002"/>
              <a:gd name="connsiteY39" fmla="*/ 370152 h 2122526"/>
              <a:gd name="connsiteX40" fmla="*/ 8352372 w 12192002"/>
              <a:gd name="connsiteY40" fmla="*/ 387570 h 2122526"/>
              <a:gd name="connsiteX41" fmla="*/ 8353799 w 12192002"/>
              <a:gd name="connsiteY41" fmla="*/ 386730 h 2122526"/>
              <a:gd name="connsiteX42" fmla="*/ 8367182 w 12192002"/>
              <a:gd name="connsiteY42" fmla="*/ 386924 h 2122526"/>
              <a:gd name="connsiteX43" fmla="*/ 8490249 w 12192002"/>
              <a:gd name="connsiteY43" fmla="*/ 400966 h 2122526"/>
              <a:gd name="connsiteX44" fmla="*/ 8497594 w 12192002"/>
              <a:gd name="connsiteY44" fmla="*/ 404016 h 2122526"/>
              <a:gd name="connsiteX45" fmla="*/ 8497968 w 12192002"/>
              <a:gd name="connsiteY45" fmla="*/ 403837 h 2122526"/>
              <a:gd name="connsiteX46" fmla="*/ 8506167 w 12192002"/>
              <a:gd name="connsiteY46" fmla="*/ 406575 h 2122526"/>
              <a:gd name="connsiteX47" fmla="*/ 8510983 w 12192002"/>
              <a:gd name="connsiteY47" fmla="*/ 409576 h 2122526"/>
              <a:gd name="connsiteX48" fmla="*/ 8525230 w 12192002"/>
              <a:gd name="connsiteY48" fmla="*/ 415491 h 2122526"/>
              <a:gd name="connsiteX49" fmla="*/ 8596071 w 12192002"/>
              <a:gd name="connsiteY49" fmla="*/ 400649 h 2122526"/>
              <a:gd name="connsiteX50" fmla="*/ 8707847 w 12192002"/>
              <a:gd name="connsiteY50" fmla="*/ 409221 h 2122526"/>
              <a:gd name="connsiteX51" fmla="*/ 8752444 w 12192002"/>
              <a:gd name="connsiteY51" fmla="*/ 411322 h 2122526"/>
              <a:gd name="connsiteX52" fmla="*/ 8928988 w 12192002"/>
              <a:gd name="connsiteY52" fmla="*/ 430554 h 2122526"/>
              <a:gd name="connsiteX53" fmla="*/ 8963048 w 12192002"/>
              <a:gd name="connsiteY53" fmla="*/ 427366 h 2122526"/>
              <a:gd name="connsiteX54" fmla="*/ 8968011 w 12192002"/>
              <a:gd name="connsiteY54" fmla="*/ 425141 h 2122526"/>
              <a:gd name="connsiteX55" fmla="*/ 8974337 w 12192002"/>
              <a:gd name="connsiteY55" fmla="*/ 424441 h 2122526"/>
              <a:gd name="connsiteX56" fmla="*/ 8990394 w 12192002"/>
              <a:gd name="connsiteY56" fmla="*/ 427667 h 2122526"/>
              <a:gd name="connsiteX57" fmla="*/ 8996232 w 12192002"/>
              <a:gd name="connsiteY57" fmla="*/ 429728 h 2122526"/>
              <a:gd name="connsiteX58" fmla="*/ 9005201 w 12192002"/>
              <a:gd name="connsiteY58" fmla="*/ 430939 h 2122526"/>
              <a:gd name="connsiteX59" fmla="*/ 9005486 w 12192002"/>
              <a:gd name="connsiteY59" fmla="*/ 430699 h 2122526"/>
              <a:gd name="connsiteX60" fmla="*/ 9053453 w 12192002"/>
              <a:gd name="connsiteY60" fmla="*/ 433984 h 2122526"/>
              <a:gd name="connsiteX61" fmla="*/ 9113812 w 12192002"/>
              <a:gd name="connsiteY61" fmla="*/ 425670 h 2122526"/>
              <a:gd name="connsiteX62" fmla="*/ 9137318 w 12192002"/>
              <a:gd name="connsiteY62" fmla="*/ 424304 h 2122526"/>
              <a:gd name="connsiteX63" fmla="*/ 9150210 w 12192002"/>
              <a:gd name="connsiteY63" fmla="*/ 422135 h 2122526"/>
              <a:gd name="connsiteX64" fmla="*/ 9151232 w 12192002"/>
              <a:gd name="connsiteY64" fmla="*/ 421070 h 2122526"/>
              <a:gd name="connsiteX65" fmla="*/ 9189246 w 12192002"/>
              <a:gd name="connsiteY65" fmla="*/ 432272 h 2122526"/>
              <a:gd name="connsiteX66" fmla="*/ 9194810 w 12192002"/>
              <a:gd name="connsiteY66" fmla="*/ 441511 h 2122526"/>
              <a:gd name="connsiteX67" fmla="*/ 9231370 w 12192002"/>
              <a:gd name="connsiteY67" fmla="*/ 451590 h 2122526"/>
              <a:gd name="connsiteX68" fmla="*/ 9343052 w 12192002"/>
              <a:gd name="connsiteY68" fmla="*/ 503495 h 2122526"/>
              <a:gd name="connsiteX69" fmla="*/ 9584507 w 12192002"/>
              <a:gd name="connsiteY69" fmla="*/ 549197 h 2122526"/>
              <a:gd name="connsiteX70" fmla="*/ 9728309 w 12192002"/>
              <a:gd name="connsiteY70" fmla="*/ 560617 h 2122526"/>
              <a:gd name="connsiteX71" fmla="*/ 9847792 w 12192002"/>
              <a:gd name="connsiteY71" fmla="*/ 580824 h 2122526"/>
              <a:gd name="connsiteX72" fmla="*/ 9960019 w 12192002"/>
              <a:gd name="connsiteY72" fmla="*/ 587592 h 2122526"/>
              <a:gd name="connsiteX73" fmla="*/ 10039240 w 12192002"/>
              <a:gd name="connsiteY73" fmla="*/ 603107 h 2122526"/>
              <a:gd name="connsiteX74" fmla="*/ 10082169 w 12192002"/>
              <a:gd name="connsiteY74" fmla="*/ 601443 h 2122526"/>
              <a:gd name="connsiteX75" fmla="*/ 10126500 w 12192002"/>
              <a:gd name="connsiteY75" fmla="*/ 603538 h 2122526"/>
              <a:gd name="connsiteX76" fmla="*/ 10261101 w 12192002"/>
              <a:gd name="connsiteY76" fmla="*/ 615053 h 2122526"/>
              <a:gd name="connsiteX77" fmla="*/ 10336855 w 12192002"/>
              <a:gd name="connsiteY77" fmla="*/ 624804 h 2122526"/>
              <a:gd name="connsiteX78" fmla="*/ 10383868 w 12192002"/>
              <a:gd name="connsiteY78" fmla="*/ 625415 h 2122526"/>
              <a:gd name="connsiteX79" fmla="*/ 10445984 w 12192002"/>
              <a:gd name="connsiteY79" fmla="*/ 629262 h 2122526"/>
              <a:gd name="connsiteX80" fmla="*/ 10519280 w 12192002"/>
              <a:gd name="connsiteY80" fmla="*/ 631320 h 2122526"/>
              <a:gd name="connsiteX81" fmla="*/ 10644619 w 12192002"/>
              <a:gd name="connsiteY81" fmla="*/ 651566 h 2122526"/>
              <a:gd name="connsiteX82" fmla="*/ 10857724 w 12192002"/>
              <a:gd name="connsiteY82" fmla="*/ 712684 h 2122526"/>
              <a:gd name="connsiteX83" fmla="*/ 10951063 w 12192002"/>
              <a:gd name="connsiteY83" fmla="*/ 725767 h 2122526"/>
              <a:gd name="connsiteX84" fmla="*/ 11030956 w 12192002"/>
              <a:gd name="connsiteY84" fmla="*/ 721011 h 2122526"/>
              <a:gd name="connsiteX85" fmla="*/ 11085938 w 12192002"/>
              <a:gd name="connsiteY85" fmla="*/ 723892 h 2122526"/>
              <a:gd name="connsiteX86" fmla="*/ 11143411 w 12192002"/>
              <a:gd name="connsiteY86" fmla="*/ 733141 h 2122526"/>
              <a:gd name="connsiteX87" fmla="*/ 11195087 w 12192002"/>
              <a:gd name="connsiteY87" fmla="*/ 732494 h 2122526"/>
              <a:gd name="connsiteX88" fmla="*/ 11273972 w 12192002"/>
              <a:gd name="connsiteY88" fmla="*/ 729660 h 2122526"/>
              <a:gd name="connsiteX89" fmla="*/ 11369715 w 12192002"/>
              <a:gd name="connsiteY89" fmla="*/ 813181 h 2122526"/>
              <a:gd name="connsiteX90" fmla="*/ 11462695 w 12192002"/>
              <a:gd name="connsiteY90" fmla="*/ 874654 h 2122526"/>
              <a:gd name="connsiteX91" fmla="*/ 11564181 w 12192002"/>
              <a:gd name="connsiteY91" fmla="*/ 888450 h 2122526"/>
              <a:gd name="connsiteX92" fmla="*/ 11684760 w 12192002"/>
              <a:gd name="connsiteY92" fmla="*/ 929360 h 2122526"/>
              <a:gd name="connsiteX93" fmla="*/ 11744187 w 12192002"/>
              <a:gd name="connsiteY93" fmla="*/ 984253 h 2122526"/>
              <a:gd name="connsiteX94" fmla="*/ 11834979 w 12192002"/>
              <a:gd name="connsiteY94" fmla="*/ 1013094 h 2122526"/>
              <a:gd name="connsiteX95" fmla="*/ 11933790 w 12192002"/>
              <a:gd name="connsiteY95" fmla="*/ 990933 h 2122526"/>
              <a:gd name="connsiteX96" fmla="*/ 12084140 w 12192002"/>
              <a:gd name="connsiteY96" fmla="*/ 1007396 h 2122526"/>
              <a:gd name="connsiteX97" fmla="*/ 12140863 w 12192002"/>
              <a:gd name="connsiteY97" fmla="*/ 1035036 h 2122526"/>
              <a:gd name="connsiteX98" fmla="*/ 12192002 w 12192002"/>
              <a:gd name="connsiteY98" fmla="*/ 1015838 h 2122526"/>
              <a:gd name="connsiteX99" fmla="*/ 12192002 w 12192002"/>
              <a:gd name="connsiteY99" fmla="*/ 1955549 h 2122526"/>
              <a:gd name="connsiteX100" fmla="*/ 12192000 w 12192002"/>
              <a:gd name="connsiteY100" fmla="*/ 1955549 h 2122526"/>
              <a:gd name="connsiteX101" fmla="*/ 12192000 w 12192002"/>
              <a:gd name="connsiteY101" fmla="*/ 2122526 h 2122526"/>
              <a:gd name="connsiteX102" fmla="*/ 0 w 12192002"/>
              <a:gd name="connsiteY102" fmla="*/ 2122526 h 2122526"/>
              <a:gd name="connsiteX103" fmla="*/ 0 w 12192002"/>
              <a:gd name="connsiteY103" fmla="*/ 1348327 h 2122526"/>
              <a:gd name="connsiteX104" fmla="*/ 2 w 12192002"/>
              <a:gd name="connsiteY104" fmla="*/ 1348327 h 2122526"/>
              <a:gd name="connsiteX105" fmla="*/ 2 w 12192002"/>
              <a:gd name="connsiteY105" fmla="*/ 592017 h 2122526"/>
              <a:gd name="connsiteX106" fmla="*/ 15526 w 12192002"/>
              <a:gd name="connsiteY106" fmla="*/ 586548 h 2122526"/>
              <a:gd name="connsiteX107" fmla="*/ 118381 w 12192002"/>
              <a:gd name="connsiteY107" fmla="*/ 583692 h 2122526"/>
              <a:gd name="connsiteX108" fmla="*/ 292435 w 12192002"/>
              <a:gd name="connsiteY108" fmla="*/ 531887 h 2122526"/>
              <a:gd name="connsiteX109" fmla="*/ 404015 w 12192002"/>
              <a:gd name="connsiteY109" fmla="*/ 511191 h 2122526"/>
              <a:gd name="connsiteX110" fmla="*/ 445099 w 12192002"/>
              <a:gd name="connsiteY110" fmla="*/ 505368 h 2122526"/>
              <a:gd name="connsiteX111" fmla="*/ 571717 w 12192002"/>
              <a:gd name="connsiteY111" fmla="*/ 467338 h 2122526"/>
              <a:gd name="connsiteX112" fmla="*/ 578535 w 12192002"/>
              <a:gd name="connsiteY112" fmla="*/ 467527 h 2122526"/>
              <a:gd name="connsiteX113" fmla="*/ 596792 w 12192002"/>
              <a:gd name="connsiteY113" fmla="*/ 464875 h 2122526"/>
              <a:gd name="connsiteX114" fmla="*/ 708875 w 12192002"/>
              <a:gd name="connsiteY114" fmla="*/ 422017 h 2122526"/>
              <a:gd name="connsiteX115" fmla="*/ 719742 w 12192002"/>
              <a:gd name="connsiteY115" fmla="*/ 416340 h 2122526"/>
              <a:gd name="connsiteX116" fmla="*/ 720047 w 12192002"/>
              <a:gd name="connsiteY116" fmla="*/ 415078 h 2122526"/>
              <a:gd name="connsiteX117" fmla="*/ 763053 w 12192002"/>
              <a:gd name="connsiteY117" fmla="*/ 414307 h 2122526"/>
              <a:gd name="connsiteX118" fmla="*/ 767901 w 12192002"/>
              <a:gd name="connsiteY118" fmla="*/ 412086 h 2122526"/>
              <a:gd name="connsiteX119" fmla="*/ 797041 w 12192002"/>
              <a:gd name="connsiteY119" fmla="*/ 414293 h 2122526"/>
              <a:gd name="connsiteX120" fmla="*/ 811506 w 12192002"/>
              <a:gd name="connsiteY120" fmla="*/ 413988 h 2122526"/>
              <a:gd name="connsiteX121" fmla="*/ 816809 w 12192002"/>
              <a:gd name="connsiteY121" fmla="*/ 416882 h 2122526"/>
              <a:gd name="connsiteX122" fmla="*/ 837540 w 12192002"/>
              <a:gd name="connsiteY122" fmla="*/ 414918 h 2122526"/>
              <a:gd name="connsiteX123" fmla="*/ 858269 w 12192002"/>
              <a:gd name="connsiteY123" fmla="*/ 416131 h 2122526"/>
              <a:gd name="connsiteX124" fmla="*/ 948732 w 12192002"/>
              <a:gd name="connsiteY124" fmla="*/ 404293 h 2122526"/>
              <a:gd name="connsiteX125" fmla="*/ 1149979 w 12192002"/>
              <a:gd name="connsiteY125" fmla="*/ 406698 h 2122526"/>
              <a:gd name="connsiteX126" fmla="*/ 1496110 w 12192002"/>
              <a:gd name="connsiteY126" fmla="*/ 357263 h 2122526"/>
              <a:gd name="connsiteX127" fmla="*/ 1608669 w 12192002"/>
              <a:gd name="connsiteY127" fmla="*/ 331673 h 2122526"/>
              <a:gd name="connsiteX128" fmla="*/ 1675071 w 12192002"/>
              <a:gd name="connsiteY128" fmla="*/ 324776 h 2122526"/>
              <a:gd name="connsiteX129" fmla="*/ 1738204 w 12192002"/>
              <a:gd name="connsiteY129" fmla="*/ 308427 h 2122526"/>
              <a:gd name="connsiteX130" fmla="*/ 1786655 w 12192002"/>
              <a:gd name="connsiteY130" fmla="*/ 303376 h 2122526"/>
              <a:gd name="connsiteX131" fmla="*/ 1873080 w 12192002"/>
              <a:gd name="connsiteY131" fmla="*/ 330998 h 2122526"/>
              <a:gd name="connsiteX132" fmla="*/ 1921650 w 12192002"/>
              <a:gd name="connsiteY132" fmla="*/ 332593 h 2122526"/>
              <a:gd name="connsiteX133" fmla="*/ 1928172 w 12192002"/>
              <a:gd name="connsiteY133" fmla="*/ 327762 h 2122526"/>
              <a:gd name="connsiteX134" fmla="*/ 1997356 w 12192002"/>
              <a:gd name="connsiteY134" fmla="*/ 349707 h 2122526"/>
              <a:gd name="connsiteX135" fmla="*/ 2094665 w 12192002"/>
              <a:gd name="connsiteY135" fmla="*/ 341687 h 2122526"/>
              <a:gd name="connsiteX136" fmla="*/ 2208578 w 12192002"/>
              <a:gd name="connsiteY136" fmla="*/ 324976 h 2122526"/>
              <a:gd name="connsiteX137" fmla="*/ 2315112 w 12192002"/>
              <a:gd name="connsiteY137" fmla="*/ 319743 h 2122526"/>
              <a:gd name="connsiteX138" fmla="*/ 2443255 w 12192002"/>
              <a:gd name="connsiteY138" fmla="*/ 328210 h 2122526"/>
              <a:gd name="connsiteX139" fmla="*/ 2587906 w 12192002"/>
              <a:gd name="connsiteY139" fmla="*/ 322233 h 2122526"/>
              <a:gd name="connsiteX140" fmla="*/ 2646527 w 12192002"/>
              <a:gd name="connsiteY140" fmla="*/ 315870 h 2122526"/>
              <a:gd name="connsiteX141" fmla="*/ 2781569 w 12192002"/>
              <a:gd name="connsiteY141" fmla="*/ 326406 h 2122526"/>
              <a:gd name="connsiteX142" fmla="*/ 3030291 w 12192002"/>
              <a:gd name="connsiteY142" fmla="*/ 348227 h 2122526"/>
              <a:gd name="connsiteX143" fmla="*/ 3142556 w 12192002"/>
              <a:gd name="connsiteY143" fmla="*/ 350870 h 2122526"/>
              <a:gd name="connsiteX144" fmla="*/ 3262356 w 12192002"/>
              <a:gd name="connsiteY144" fmla="*/ 358645 h 2122526"/>
              <a:gd name="connsiteX145" fmla="*/ 3341698 w 12192002"/>
              <a:gd name="connsiteY145" fmla="*/ 364522 h 2122526"/>
              <a:gd name="connsiteX146" fmla="*/ 3344026 w 12192002"/>
              <a:gd name="connsiteY146" fmla="*/ 363547 h 2122526"/>
              <a:gd name="connsiteX147" fmla="*/ 3363888 w 12192002"/>
              <a:gd name="connsiteY147" fmla="*/ 365229 h 2122526"/>
              <a:gd name="connsiteX148" fmla="*/ 3400728 w 12192002"/>
              <a:gd name="connsiteY148" fmla="*/ 382181 h 2122526"/>
              <a:gd name="connsiteX149" fmla="*/ 3473223 w 12192002"/>
              <a:gd name="connsiteY149" fmla="*/ 370133 h 2122526"/>
              <a:gd name="connsiteX150" fmla="*/ 3536135 w 12192002"/>
              <a:gd name="connsiteY150" fmla="*/ 366472 h 2122526"/>
              <a:gd name="connsiteX151" fmla="*/ 3585978 w 12192002"/>
              <a:gd name="connsiteY151" fmla="*/ 356773 h 2122526"/>
              <a:gd name="connsiteX152" fmla="*/ 3594501 w 12192002"/>
              <a:gd name="connsiteY152" fmla="*/ 357463 h 2122526"/>
              <a:gd name="connsiteX153" fmla="*/ 3594736 w 12192002"/>
              <a:gd name="connsiteY153" fmla="*/ 357194 h 2122526"/>
              <a:gd name="connsiteX154" fmla="*/ 3603855 w 12192002"/>
              <a:gd name="connsiteY154" fmla="*/ 357358 h 2122526"/>
              <a:gd name="connsiteX155" fmla="*/ 3610035 w 12192002"/>
              <a:gd name="connsiteY155" fmla="*/ 358720 h 2122526"/>
              <a:gd name="connsiteX156" fmla="*/ 3682513 w 12192002"/>
              <a:gd name="connsiteY156" fmla="*/ 326449 h 2122526"/>
              <a:gd name="connsiteX157" fmla="*/ 3789760 w 12192002"/>
              <a:gd name="connsiteY157" fmla="*/ 302526 h 2122526"/>
              <a:gd name="connsiteX158" fmla="*/ 3897275 w 12192002"/>
              <a:gd name="connsiteY158" fmla="*/ 282288 h 2122526"/>
              <a:gd name="connsiteX159" fmla="*/ 3936846 w 12192002"/>
              <a:gd name="connsiteY159" fmla="*/ 276633 h 2122526"/>
              <a:gd name="connsiteX160" fmla="*/ 4004538 w 12192002"/>
              <a:gd name="connsiteY160" fmla="*/ 259176 h 2122526"/>
              <a:gd name="connsiteX161" fmla="*/ 4033778 w 12192002"/>
              <a:gd name="connsiteY161" fmla="*/ 246608 h 2122526"/>
              <a:gd name="connsiteX162" fmla="*/ 4035363 w 12192002"/>
              <a:gd name="connsiteY162" fmla="*/ 246843 h 2122526"/>
              <a:gd name="connsiteX163" fmla="*/ 4036996 w 12192002"/>
              <a:gd name="connsiteY163" fmla="*/ 243176 h 2122526"/>
              <a:gd name="connsiteX164" fmla="*/ 4042364 w 12192002"/>
              <a:gd name="connsiteY164" fmla="*/ 240742 h 2122526"/>
              <a:gd name="connsiteX165" fmla="*/ 4058954 w 12192002"/>
              <a:gd name="connsiteY165" fmla="*/ 239121 h 2122526"/>
              <a:gd name="connsiteX166" fmla="*/ 4065510 w 12192002"/>
              <a:gd name="connsiteY166" fmla="*/ 239339 h 2122526"/>
              <a:gd name="connsiteX167" fmla="*/ 4074427 w 12192002"/>
              <a:gd name="connsiteY167" fmla="*/ 237895 h 2122526"/>
              <a:gd name="connsiteX168" fmla="*/ 4074546 w 12192002"/>
              <a:gd name="connsiteY168" fmla="*/ 237596 h 2122526"/>
              <a:gd name="connsiteX169" fmla="*/ 4083097 w 12192002"/>
              <a:gd name="connsiteY169" fmla="*/ 236761 h 2122526"/>
              <a:gd name="connsiteX170" fmla="*/ 4170574 w 12192002"/>
              <a:gd name="connsiteY170" fmla="*/ 202276 h 2122526"/>
              <a:gd name="connsiteX171" fmla="*/ 4191248 w 12192002"/>
              <a:gd name="connsiteY171" fmla="*/ 194363 h 2122526"/>
              <a:gd name="connsiteX172" fmla="*/ 4201744 w 12192002"/>
              <a:gd name="connsiteY172" fmla="*/ 188729 h 2122526"/>
              <a:gd name="connsiteX173" fmla="*/ 4202048 w 12192002"/>
              <a:gd name="connsiteY173" fmla="*/ 187470 h 2122526"/>
              <a:gd name="connsiteX174" fmla="*/ 4248116 w 12192002"/>
              <a:gd name="connsiteY174" fmla="*/ 184675 h 2122526"/>
              <a:gd name="connsiteX175" fmla="*/ 4276141 w 12192002"/>
              <a:gd name="connsiteY175" fmla="*/ 186999 h 2122526"/>
              <a:gd name="connsiteX176" fmla="*/ 4290062 w 12192002"/>
              <a:gd name="connsiteY176" fmla="*/ 186753 h 2122526"/>
              <a:gd name="connsiteX177" fmla="*/ 4295143 w 12192002"/>
              <a:gd name="connsiteY177" fmla="*/ 189670 h 2122526"/>
              <a:gd name="connsiteX178" fmla="*/ 4315108 w 12192002"/>
              <a:gd name="connsiteY178" fmla="*/ 187791 h 2122526"/>
              <a:gd name="connsiteX179" fmla="*/ 4316965 w 12192002"/>
              <a:gd name="connsiteY179" fmla="*/ 186450 h 2122526"/>
              <a:gd name="connsiteX180" fmla="*/ 4335046 w 12192002"/>
              <a:gd name="connsiteY180" fmla="*/ 189089 h 2122526"/>
              <a:gd name="connsiteX181" fmla="*/ 4372883 w 12192002"/>
              <a:gd name="connsiteY181" fmla="*/ 199670 h 2122526"/>
              <a:gd name="connsiteX182" fmla="*/ 4515813 w 12192002"/>
              <a:gd name="connsiteY182" fmla="*/ 181068 h 2122526"/>
              <a:gd name="connsiteX183" fmla="*/ 4715526 w 12192002"/>
              <a:gd name="connsiteY183" fmla="*/ 171166 h 2122526"/>
              <a:gd name="connsiteX184" fmla="*/ 4762447 w 12192002"/>
              <a:gd name="connsiteY184" fmla="*/ 162678 h 2122526"/>
              <a:gd name="connsiteX185" fmla="*/ 4840439 w 12192002"/>
              <a:gd name="connsiteY185" fmla="*/ 134910 h 2122526"/>
              <a:gd name="connsiteX186" fmla="*/ 5011513 w 12192002"/>
              <a:gd name="connsiteY186" fmla="*/ 110893 h 2122526"/>
              <a:gd name="connsiteX187" fmla="*/ 5065790 w 12192002"/>
              <a:gd name="connsiteY187" fmla="*/ 94512 h 2122526"/>
              <a:gd name="connsiteX188" fmla="*/ 5121659 w 12192002"/>
              <a:gd name="connsiteY188" fmla="*/ 101083 h 2122526"/>
              <a:gd name="connsiteX189" fmla="*/ 5139595 w 12192002"/>
              <a:gd name="connsiteY189" fmla="*/ 90230 h 2122526"/>
              <a:gd name="connsiteX190" fmla="*/ 5142598 w 12192002"/>
              <a:gd name="connsiteY190" fmla="*/ 88129 h 2122526"/>
              <a:gd name="connsiteX191" fmla="*/ 5156554 w 12192002"/>
              <a:gd name="connsiteY191" fmla="*/ 84729 h 2122526"/>
              <a:gd name="connsiteX192" fmla="*/ 5174660 w 12192002"/>
              <a:gd name="connsiteY192" fmla="*/ 77506 h 2122526"/>
              <a:gd name="connsiteX193" fmla="*/ 5222961 w 12192002"/>
              <a:gd name="connsiteY193" fmla="*/ 74516 h 2122526"/>
              <a:gd name="connsiteX194" fmla="*/ 5261763 w 12192002"/>
              <a:gd name="connsiteY194" fmla="*/ 63392 h 2122526"/>
              <a:gd name="connsiteX195" fmla="*/ 5381667 w 12192002"/>
              <a:gd name="connsiteY195" fmla="*/ 42975 h 2122526"/>
              <a:gd name="connsiteX196" fmla="*/ 5432760 w 12192002"/>
              <a:gd name="connsiteY196" fmla="*/ 25273 h 2122526"/>
              <a:gd name="connsiteX197" fmla="*/ 5470905 w 12192002"/>
              <a:gd name="connsiteY197" fmla="*/ 14020 h 2122526"/>
              <a:gd name="connsiteX198" fmla="*/ 5626960 w 12192002"/>
              <a:gd name="connsiteY198" fmla="*/ 0 h 2122526"/>
              <a:gd name="connsiteX0" fmla="*/ 5626960 w 12192002"/>
              <a:gd name="connsiteY0" fmla="*/ 0 h 2122526"/>
              <a:gd name="connsiteX1" fmla="*/ 5758918 w 12192002"/>
              <a:gd name="connsiteY1" fmla="*/ 1023 h 2122526"/>
              <a:gd name="connsiteX2" fmla="*/ 5957375 w 12192002"/>
              <a:gd name="connsiteY2" fmla="*/ 16715 h 2122526"/>
              <a:gd name="connsiteX3" fmla="*/ 6010090 w 12192002"/>
              <a:gd name="connsiteY3" fmla="*/ 20359 h 2122526"/>
              <a:gd name="connsiteX4" fmla="*/ 6041282 w 12192002"/>
              <a:gd name="connsiteY4" fmla="*/ 15266 h 2122526"/>
              <a:gd name="connsiteX5" fmla="*/ 6048637 w 12192002"/>
              <a:gd name="connsiteY5" fmla="*/ 6917 h 2122526"/>
              <a:gd name="connsiteX6" fmla="*/ 6068529 w 12192002"/>
              <a:gd name="connsiteY6" fmla="*/ 7600 h 2122526"/>
              <a:gd name="connsiteX7" fmla="*/ 6073847 w 12192002"/>
              <a:gd name="connsiteY7" fmla="*/ 6063 h 2122526"/>
              <a:gd name="connsiteX8" fmla="*/ 6168673 w 12192002"/>
              <a:gd name="connsiteY8" fmla="*/ 26525 h 2122526"/>
              <a:gd name="connsiteX9" fmla="*/ 6317559 w 12192002"/>
              <a:gd name="connsiteY9" fmla="*/ 28612 h 2122526"/>
              <a:gd name="connsiteX10" fmla="*/ 6549454 w 12192002"/>
              <a:gd name="connsiteY10" fmla="*/ 75412 h 2122526"/>
              <a:gd name="connsiteX11" fmla="*/ 6708221 w 12192002"/>
              <a:gd name="connsiteY11" fmla="*/ 104188 h 2122526"/>
              <a:gd name="connsiteX12" fmla="*/ 6904145 w 12192002"/>
              <a:gd name="connsiteY12" fmla="*/ 132143 h 2122526"/>
              <a:gd name="connsiteX13" fmla="*/ 7018495 w 12192002"/>
              <a:gd name="connsiteY13" fmla="*/ 161649 h 2122526"/>
              <a:gd name="connsiteX14" fmla="*/ 7096987 w 12192002"/>
              <a:gd name="connsiteY14" fmla="*/ 161275 h 2122526"/>
              <a:gd name="connsiteX15" fmla="*/ 7170807 w 12192002"/>
              <a:gd name="connsiteY15" fmla="*/ 173503 h 2122526"/>
              <a:gd name="connsiteX16" fmla="*/ 7197003 w 12192002"/>
              <a:gd name="connsiteY16" fmla="*/ 178151 h 2122526"/>
              <a:gd name="connsiteX17" fmla="*/ 7201101 w 12192002"/>
              <a:gd name="connsiteY17" fmla="*/ 183509 h 2122526"/>
              <a:gd name="connsiteX18" fmla="*/ 7218559 w 12192002"/>
              <a:gd name="connsiteY18" fmla="*/ 188059 h 2122526"/>
              <a:gd name="connsiteX19" fmla="*/ 7310852 w 12192002"/>
              <a:gd name="connsiteY19" fmla="*/ 213308 h 2122526"/>
              <a:gd name="connsiteX20" fmla="*/ 7312179 w 12192002"/>
              <a:gd name="connsiteY20" fmla="*/ 211866 h 2122526"/>
              <a:gd name="connsiteX21" fmla="*/ 7405390 w 12192002"/>
              <a:gd name="connsiteY21" fmla="*/ 202271 h 2122526"/>
              <a:gd name="connsiteX22" fmla="*/ 7495794 w 12192002"/>
              <a:gd name="connsiteY22" fmla="*/ 194166 h 2122526"/>
              <a:gd name="connsiteX23" fmla="*/ 7507039 w 12192002"/>
              <a:gd name="connsiteY23" fmla="*/ 196118 h 2122526"/>
              <a:gd name="connsiteX24" fmla="*/ 7507411 w 12192002"/>
              <a:gd name="connsiteY24" fmla="*/ 195791 h 2122526"/>
              <a:gd name="connsiteX25" fmla="*/ 7519570 w 12192002"/>
              <a:gd name="connsiteY25" fmla="*/ 197126 h 2122526"/>
              <a:gd name="connsiteX26" fmla="*/ 7527542 w 12192002"/>
              <a:gd name="connsiteY26" fmla="*/ 199679 h 2122526"/>
              <a:gd name="connsiteX27" fmla="*/ 7614346 w 12192002"/>
              <a:gd name="connsiteY27" fmla="*/ 205507 h 2122526"/>
              <a:gd name="connsiteX28" fmla="*/ 7718744 w 12192002"/>
              <a:gd name="connsiteY28" fmla="*/ 202036 h 2122526"/>
              <a:gd name="connsiteX29" fmla="*/ 7905407 w 12192002"/>
              <a:gd name="connsiteY29" fmla="*/ 227751 h 2122526"/>
              <a:gd name="connsiteX30" fmla="*/ 8090271 w 12192002"/>
              <a:gd name="connsiteY30" fmla="*/ 269724 h 2122526"/>
              <a:gd name="connsiteX31" fmla="*/ 8245834 w 12192002"/>
              <a:gd name="connsiteY31" fmla="*/ 315885 h 2122526"/>
              <a:gd name="connsiteX32" fmla="*/ 8252033 w 12192002"/>
              <a:gd name="connsiteY32" fmla="*/ 328877 h 2122526"/>
              <a:gd name="connsiteX33" fmla="*/ 8263376 w 12192002"/>
              <a:gd name="connsiteY33" fmla="*/ 338720 h 2122526"/>
              <a:gd name="connsiteX34" fmla="*/ 8266075 w 12192002"/>
              <a:gd name="connsiteY34" fmla="*/ 338490 h 2122526"/>
              <a:gd name="connsiteX35" fmla="*/ 8283149 w 12192002"/>
              <a:gd name="connsiteY35" fmla="*/ 345665 h 2122526"/>
              <a:gd name="connsiteX36" fmla="*/ 8284276 w 12192002"/>
              <a:gd name="connsiteY36" fmla="*/ 350108 h 2122526"/>
              <a:gd name="connsiteX37" fmla="*/ 8295173 w 12192002"/>
              <a:gd name="connsiteY37" fmla="*/ 355931 h 2122526"/>
              <a:gd name="connsiteX38" fmla="*/ 8314432 w 12192002"/>
              <a:gd name="connsiteY38" fmla="*/ 369826 h 2122526"/>
              <a:gd name="connsiteX39" fmla="*/ 8320104 w 12192002"/>
              <a:gd name="connsiteY39" fmla="*/ 370152 h 2122526"/>
              <a:gd name="connsiteX40" fmla="*/ 8352372 w 12192002"/>
              <a:gd name="connsiteY40" fmla="*/ 387570 h 2122526"/>
              <a:gd name="connsiteX41" fmla="*/ 8353799 w 12192002"/>
              <a:gd name="connsiteY41" fmla="*/ 386730 h 2122526"/>
              <a:gd name="connsiteX42" fmla="*/ 8367182 w 12192002"/>
              <a:gd name="connsiteY42" fmla="*/ 386924 h 2122526"/>
              <a:gd name="connsiteX43" fmla="*/ 8490249 w 12192002"/>
              <a:gd name="connsiteY43" fmla="*/ 400966 h 2122526"/>
              <a:gd name="connsiteX44" fmla="*/ 8497594 w 12192002"/>
              <a:gd name="connsiteY44" fmla="*/ 404016 h 2122526"/>
              <a:gd name="connsiteX45" fmla="*/ 8497968 w 12192002"/>
              <a:gd name="connsiteY45" fmla="*/ 403837 h 2122526"/>
              <a:gd name="connsiteX46" fmla="*/ 8506167 w 12192002"/>
              <a:gd name="connsiteY46" fmla="*/ 406575 h 2122526"/>
              <a:gd name="connsiteX47" fmla="*/ 8510983 w 12192002"/>
              <a:gd name="connsiteY47" fmla="*/ 409576 h 2122526"/>
              <a:gd name="connsiteX48" fmla="*/ 8525230 w 12192002"/>
              <a:gd name="connsiteY48" fmla="*/ 415491 h 2122526"/>
              <a:gd name="connsiteX49" fmla="*/ 8596071 w 12192002"/>
              <a:gd name="connsiteY49" fmla="*/ 400649 h 2122526"/>
              <a:gd name="connsiteX50" fmla="*/ 8707847 w 12192002"/>
              <a:gd name="connsiteY50" fmla="*/ 409221 h 2122526"/>
              <a:gd name="connsiteX51" fmla="*/ 8752444 w 12192002"/>
              <a:gd name="connsiteY51" fmla="*/ 411322 h 2122526"/>
              <a:gd name="connsiteX52" fmla="*/ 8928988 w 12192002"/>
              <a:gd name="connsiteY52" fmla="*/ 430554 h 2122526"/>
              <a:gd name="connsiteX53" fmla="*/ 8963048 w 12192002"/>
              <a:gd name="connsiteY53" fmla="*/ 427366 h 2122526"/>
              <a:gd name="connsiteX54" fmla="*/ 8968011 w 12192002"/>
              <a:gd name="connsiteY54" fmla="*/ 425141 h 2122526"/>
              <a:gd name="connsiteX55" fmla="*/ 8974337 w 12192002"/>
              <a:gd name="connsiteY55" fmla="*/ 424441 h 2122526"/>
              <a:gd name="connsiteX56" fmla="*/ 8990394 w 12192002"/>
              <a:gd name="connsiteY56" fmla="*/ 427667 h 2122526"/>
              <a:gd name="connsiteX57" fmla="*/ 8996232 w 12192002"/>
              <a:gd name="connsiteY57" fmla="*/ 429728 h 2122526"/>
              <a:gd name="connsiteX58" fmla="*/ 9005201 w 12192002"/>
              <a:gd name="connsiteY58" fmla="*/ 430939 h 2122526"/>
              <a:gd name="connsiteX59" fmla="*/ 9005486 w 12192002"/>
              <a:gd name="connsiteY59" fmla="*/ 430699 h 2122526"/>
              <a:gd name="connsiteX60" fmla="*/ 9053453 w 12192002"/>
              <a:gd name="connsiteY60" fmla="*/ 433984 h 2122526"/>
              <a:gd name="connsiteX61" fmla="*/ 9113812 w 12192002"/>
              <a:gd name="connsiteY61" fmla="*/ 425670 h 2122526"/>
              <a:gd name="connsiteX62" fmla="*/ 9137318 w 12192002"/>
              <a:gd name="connsiteY62" fmla="*/ 424304 h 2122526"/>
              <a:gd name="connsiteX63" fmla="*/ 9150210 w 12192002"/>
              <a:gd name="connsiteY63" fmla="*/ 422135 h 2122526"/>
              <a:gd name="connsiteX64" fmla="*/ 9151232 w 12192002"/>
              <a:gd name="connsiteY64" fmla="*/ 421070 h 2122526"/>
              <a:gd name="connsiteX65" fmla="*/ 9189246 w 12192002"/>
              <a:gd name="connsiteY65" fmla="*/ 432272 h 2122526"/>
              <a:gd name="connsiteX66" fmla="*/ 9194810 w 12192002"/>
              <a:gd name="connsiteY66" fmla="*/ 441511 h 2122526"/>
              <a:gd name="connsiteX67" fmla="*/ 9231370 w 12192002"/>
              <a:gd name="connsiteY67" fmla="*/ 451590 h 2122526"/>
              <a:gd name="connsiteX68" fmla="*/ 9343052 w 12192002"/>
              <a:gd name="connsiteY68" fmla="*/ 503495 h 2122526"/>
              <a:gd name="connsiteX69" fmla="*/ 9584507 w 12192002"/>
              <a:gd name="connsiteY69" fmla="*/ 549197 h 2122526"/>
              <a:gd name="connsiteX70" fmla="*/ 9728309 w 12192002"/>
              <a:gd name="connsiteY70" fmla="*/ 560617 h 2122526"/>
              <a:gd name="connsiteX71" fmla="*/ 9847792 w 12192002"/>
              <a:gd name="connsiteY71" fmla="*/ 580824 h 2122526"/>
              <a:gd name="connsiteX72" fmla="*/ 9960019 w 12192002"/>
              <a:gd name="connsiteY72" fmla="*/ 587592 h 2122526"/>
              <a:gd name="connsiteX73" fmla="*/ 10039240 w 12192002"/>
              <a:gd name="connsiteY73" fmla="*/ 603107 h 2122526"/>
              <a:gd name="connsiteX74" fmla="*/ 10082169 w 12192002"/>
              <a:gd name="connsiteY74" fmla="*/ 601443 h 2122526"/>
              <a:gd name="connsiteX75" fmla="*/ 10126500 w 12192002"/>
              <a:gd name="connsiteY75" fmla="*/ 603538 h 2122526"/>
              <a:gd name="connsiteX76" fmla="*/ 10261101 w 12192002"/>
              <a:gd name="connsiteY76" fmla="*/ 615053 h 2122526"/>
              <a:gd name="connsiteX77" fmla="*/ 10336855 w 12192002"/>
              <a:gd name="connsiteY77" fmla="*/ 624804 h 2122526"/>
              <a:gd name="connsiteX78" fmla="*/ 10383868 w 12192002"/>
              <a:gd name="connsiteY78" fmla="*/ 625415 h 2122526"/>
              <a:gd name="connsiteX79" fmla="*/ 10445984 w 12192002"/>
              <a:gd name="connsiteY79" fmla="*/ 629262 h 2122526"/>
              <a:gd name="connsiteX80" fmla="*/ 10519280 w 12192002"/>
              <a:gd name="connsiteY80" fmla="*/ 631320 h 2122526"/>
              <a:gd name="connsiteX81" fmla="*/ 10644619 w 12192002"/>
              <a:gd name="connsiteY81" fmla="*/ 651566 h 2122526"/>
              <a:gd name="connsiteX82" fmla="*/ 10857724 w 12192002"/>
              <a:gd name="connsiteY82" fmla="*/ 712684 h 2122526"/>
              <a:gd name="connsiteX83" fmla="*/ 10951063 w 12192002"/>
              <a:gd name="connsiteY83" fmla="*/ 725767 h 2122526"/>
              <a:gd name="connsiteX84" fmla="*/ 11030956 w 12192002"/>
              <a:gd name="connsiteY84" fmla="*/ 721011 h 2122526"/>
              <a:gd name="connsiteX85" fmla="*/ 11085938 w 12192002"/>
              <a:gd name="connsiteY85" fmla="*/ 723892 h 2122526"/>
              <a:gd name="connsiteX86" fmla="*/ 11143411 w 12192002"/>
              <a:gd name="connsiteY86" fmla="*/ 733141 h 2122526"/>
              <a:gd name="connsiteX87" fmla="*/ 11195087 w 12192002"/>
              <a:gd name="connsiteY87" fmla="*/ 732494 h 2122526"/>
              <a:gd name="connsiteX88" fmla="*/ 11273972 w 12192002"/>
              <a:gd name="connsiteY88" fmla="*/ 729660 h 2122526"/>
              <a:gd name="connsiteX89" fmla="*/ 11369715 w 12192002"/>
              <a:gd name="connsiteY89" fmla="*/ 813181 h 2122526"/>
              <a:gd name="connsiteX90" fmla="*/ 11462695 w 12192002"/>
              <a:gd name="connsiteY90" fmla="*/ 874654 h 2122526"/>
              <a:gd name="connsiteX91" fmla="*/ 11564181 w 12192002"/>
              <a:gd name="connsiteY91" fmla="*/ 888450 h 2122526"/>
              <a:gd name="connsiteX92" fmla="*/ 11684760 w 12192002"/>
              <a:gd name="connsiteY92" fmla="*/ 929360 h 2122526"/>
              <a:gd name="connsiteX93" fmla="*/ 11744187 w 12192002"/>
              <a:gd name="connsiteY93" fmla="*/ 984253 h 2122526"/>
              <a:gd name="connsiteX94" fmla="*/ 11834979 w 12192002"/>
              <a:gd name="connsiteY94" fmla="*/ 1013094 h 2122526"/>
              <a:gd name="connsiteX95" fmla="*/ 11933790 w 12192002"/>
              <a:gd name="connsiteY95" fmla="*/ 990933 h 2122526"/>
              <a:gd name="connsiteX96" fmla="*/ 12084140 w 12192002"/>
              <a:gd name="connsiteY96" fmla="*/ 1007396 h 2122526"/>
              <a:gd name="connsiteX97" fmla="*/ 12140863 w 12192002"/>
              <a:gd name="connsiteY97" fmla="*/ 1035036 h 2122526"/>
              <a:gd name="connsiteX98" fmla="*/ 12192002 w 12192002"/>
              <a:gd name="connsiteY98" fmla="*/ 1015838 h 2122526"/>
              <a:gd name="connsiteX99" fmla="*/ 12192002 w 12192002"/>
              <a:gd name="connsiteY99" fmla="*/ 1955549 h 2122526"/>
              <a:gd name="connsiteX100" fmla="*/ 12192000 w 12192002"/>
              <a:gd name="connsiteY100" fmla="*/ 1955549 h 2122526"/>
              <a:gd name="connsiteX101" fmla="*/ 12192000 w 12192002"/>
              <a:gd name="connsiteY101" fmla="*/ 2122526 h 2122526"/>
              <a:gd name="connsiteX102" fmla="*/ 0 w 12192002"/>
              <a:gd name="connsiteY102" fmla="*/ 2122526 h 2122526"/>
              <a:gd name="connsiteX103" fmla="*/ 0 w 12192002"/>
              <a:gd name="connsiteY103" fmla="*/ 1348327 h 2122526"/>
              <a:gd name="connsiteX104" fmla="*/ 2 w 12192002"/>
              <a:gd name="connsiteY104" fmla="*/ 1348327 h 2122526"/>
              <a:gd name="connsiteX105" fmla="*/ 2 w 12192002"/>
              <a:gd name="connsiteY105" fmla="*/ 592017 h 2122526"/>
              <a:gd name="connsiteX106" fmla="*/ 15526 w 12192002"/>
              <a:gd name="connsiteY106" fmla="*/ 586548 h 2122526"/>
              <a:gd name="connsiteX107" fmla="*/ 118381 w 12192002"/>
              <a:gd name="connsiteY107" fmla="*/ 583692 h 2122526"/>
              <a:gd name="connsiteX108" fmla="*/ 292435 w 12192002"/>
              <a:gd name="connsiteY108" fmla="*/ 531887 h 2122526"/>
              <a:gd name="connsiteX109" fmla="*/ 404015 w 12192002"/>
              <a:gd name="connsiteY109" fmla="*/ 511191 h 2122526"/>
              <a:gd name="connsiteX110" fmla="*/ 445099 w 12192002"/>
              <a:gd name="connsiteY110" fmla="*/ 505368 h 2122526"/>
              <a:gd name="connsiteX111" fmla="*/ 571717 w 12192002"/>
              <a:gd name="connsiteY111" fmla="*/ 467338 h 2122526"/>
              <a:gd name="connsiteX112" fmla="*/ 578535 w 12192002"/>
              <a:gd name="connsiteY112" fmla="*/ 467527 h 2122526"/>
              <a:gd name="connsiteX113" fmla="*/ 596792 w 12192002"/>
              <a:gd name="connsiteY113" fmla="*/ 464875 h 2122526"/>
              <a:gd name="connsiteX114" fmla="*/ 708875 w 12192002"/>
              <a:gd name="connsiteY114" fmla="*/ 422017 h 2122526"/>
              <a:gd name="connsiteX115" fmla="*/ 719742 w 12192002"/>
              <a:gd name="connsiteY115" fmla="*/ 416340 h 2122526"/>
              <a:gd name="connsiteX116" fmla="*/ 720047 w 12192002"/>
              <a:gd name="connsiteY116" fmla="*/ 415078 h 2122526"/>
              <a:gd name="connsiteX117" fmla="*/ 763053 w 12192002"/>
              <a:gd name="connsiteY117" fmla="*/ 414307 h 2122526"/>
              <a:gd name="connsiteX118" fmla="*/ 767901 w 12192002"/>
              <a:gd name="connsiteY118" fmla="*/ 412086 h 2122526"/>
              <a:gd name="connsiteX119" fmla="*/ 797041 w 12192002"/>
              <a:gd name="connsiteY119" fmla="*/ 414293 h 2122526"/>
              <a:gd name="connsiteX120" fmla="*/ 811506 w 12192002"/>
              <a:gd name="connsiteY120" fmla="*/ 413988 h 2122526"/>
              <a:gd name="connsiteX121" fmla="*/ 816809 w 12192002"/>
              <a:gd name="connsiteY121" fmla="*/ 416882 h 2122526"/>
              <a:gd name="connsiteX122" fmla="*/ 837540 w 12192002"/>
              <a:gd name="connsiteY122" fmla="*/ 414918 h 2122526"/>
              <a:gd name="connsiteX123" fmla="*/ 858269 w 12192002"/>
              <a:gd name="connsiteY123" fmla="*/ 416131 h 2122526"/>
              <a:gd name="connsiteX124" fmla="*/ 948732 w 12192002"/>
              <a:gd name="connsiteY124" fmla="*/ 404293 h 2122526"/>
              <a:gd name="connsiteX125" fmla="*/ 1149979 w 12192002"/>
              <a:gd name="connsiteY125" fmla="*/ 406698 h 2122526"/>
              <a:gd name="connsiteX126" fmla="*/ 1496110 w 12192002"/>
              <a:gd name="connsiteY126" fmla="*/ 357263 h 2122526"/>
              <a:gd name="connsiteX127" fmla="*/ 1608669 w 12192002"/>
              <a:gd name="connsiteY127" fmla="*/ 331673 h 2122526"/>
              <a:gd name="connsiteX128" fmla="*/ 1675071 w 12192002"/>
              <a:gd name="connsiteY128" fmla="*/ 324776 h 2122526"/>
              <a:gd name="connsiteX129" fmla="*/ 1738204 w 12192002"/>
              <a:gd name="connsiteY129" fmla="*/ 308427 h 2122526"/>
              <a:gd name="connsiteX130" fmla="*/ 1786655 w 12192002"/>
              <a:gd name="connsiteY130" fmla="*/ 303376 h 2122526"/>
              <a:gd name="connsiteX131" fmla="*/ 1873080 w 12192002"/>
              <a:gd name="connsiteY131" fmla="*/ 330998 h 2122526"/>
              <a:gd name="connsiteX132" fmla="*/ 1921650 w 12192002"/>
              <a:gd name="connsiteY132" fmla="*/ 332593 h 2122526"/>
              <a:gd name="connsiteX133" fmla="*/ 1928172 w 12192002"/>
              <a:gd name="connsiteY133" fmla="*/ 327762 h 2122526"/>
              <a:gd name="connsiteX134" fmla="*/ 1997356 w 12192002"/>
              <a:gd name="connsiteY134" fmla="*/ 349707 h 2122526"/>
              <a:gd name="connsiteX135" fmla="*/ 2094665 w 12192002"/>
              <a:gd name="connsiteY135" fmla="*/ 341687 h 2122526"/>
              <a:gd name="connsiteX136" fmla="*/ 2208578 w 12192002"/>
              <a:gd name="connsiteY136" fmla="*/ 324976 h 2122526"/>
              <a:gd name="connsiteX137" fmla="*/ 2315112 w 12192002"/>
              <a:gd name="connsiteY137" fmla="*/ 319743 h 2122526"/>
              <a:gd name="connsiteX138" fmla="*/ 2443255 w 12192002"/>
              <a:gd name="connsiteY138" fmla="*/ 328210 h 2122526"/>
              <a:gd name="connsiteX139" fmla="*/ 2587906 w 12192002"/>
              <a:gd name="connsiteY139" fmla="*/ 322233 h 2122526"/>
              <a:gd name="connsiteX140" fmla="*/ 2646527 w 12192002"/>
              <a:gd name="connsiteY140" fmla="*/ 315870 h 2122526"/>
              <a:gd name="connsiteX141" fmla="*/ 2781569 w 12192002"/>
              <a:gd name="connsiteY141" fmla="*/ 326406 h 2122526"/>
              <a:gd name="connsiteX142" fmla="*/ 3030291 w 12192002"/>
              <a:gd name="connsiteY142" fmla="*/ 348227 h 2122526"/>
              <a:gd name="connsiteX143" fmla="*/ 3142556 w 12192002"/>
              <a:gd name="connsiteY143" fmla="*/ 350870 h 2122526"/>
              <a:gd name="connsiteX144" fmla="*/ 3262356 w 12192002"/>
              <a:gd name="connsiteY144" fmla="*/ 358645 h 2122526"/>
              <a:gd name="connsiteX145" fmla="*/ 3341698 w 12192002"/>
              <a:gd name="connsiteY145" fmla="*/ 364522 h 2122526"/>
              <a:gd name="connsiteX146" fmla="*/ 3344026 w 12192002"/>
              <a:gd name="connsiteY146" fmla="*/ 363547 h 2122526"/>
              <a:gd name="connsiteX147" fmla="*/ 3363888 w 12192002"/>
              <a:gd name="connsiteY147" fmla="*/ 365229 h 2122526"/>
              <a:gd name="connsiteX148" fmla="*/ 3400728 w 12192002"/>
              <a:gd name="connsiteY148" fmla="*/ 382181 h 2122526"/>
              <a:gd name="connsiteX149" fmla="*/ 3473223 w 12192002"/>
              <a:gd name="connsiteY149" fmla="*/ 370133 h 2122526"/>
              <a:gd name="connsiteX150" fmla="*/ 3536135 w 12192002"/>
              <a:gd name="connsiteY150" fmla="*/ 366472 h 2122526"/>
              <a:gd name="connsiteX151" fmla="*/ 3585978 w 12192002"/>
              <a:gd name="connsiteY151" fmla="*/ 356773 h 2122526"/>
              <a:gd name="connsiteX152" fmla="*/ 3594501 w 12192002"/>
              <a:gd name="connsiteY152" fmla="*/ 357463 h 2122526"/>
              <a:gd name="connsiteX153" fmla="*/ 3594736 w 12192002"/>
              <a:gd name="connsiteY153" fmla="*/ 357194 h 2122526"/>
              <a:gd name="connsiteX154" fmla="*/ 3603855 w 12192002"/>
              <a:gd name="connsiteY154" fmla="*/ 357358 h 2122526"/>
              <a:gd name="connsiteX155" fmla="*/ 3610035 w 12192002"/>
              <a:gd name="connsiteY155" fmla="*/ 358720 h 2122526"/>
              <a:gd name="connsiteX156" fmla="*/ 3682513 w 12192002"/>
              <a:gd name="connsiteY156" fmla="*/ 326449 h 2122526"/>
              <a:gd name="connsiteX157" fmla="*/ 3789760 w 12192002"/>
              <a:gd name="connsiteY157" fmla="*/ 302526 h 2122526"/>
              <a:gd name="connsiteX158" fmla="*/ 3897275 w 12192002"/>
              <a:gd name="connsiteY158" fmla="*/ 282288 h 2122526"/>
              <a:gd name="connsiteX159" fmla="*/ 3936846 w 12192002"/>
              <a:gd name="connsiteY159" fmla="*/ 276633 h 2122526"/>
              <a:gd name="connsiteX160" fmla="*/ 4004538 w 12192002"/>
              <a:gd name="connsiteY160" fmla="*/ 259176 h 2122526"/>
              <a:gd name="connsiteX161" fmla="*/ 4033778 w 12192002"/>
              <a:gd name="connsiteY161" fmla="*/ 246608 h 2122526"/>
              <a:gd name="connsiteX162" fmla="*/ 4035363 w 12192002"/>
              <a:gd name="connsiteY162" fmla="*/ 246843 h 2122526"/>
              <a:gd name="connsiteX163" fmla="*/ 4036996 w 12192002"/>
              <a:gd name="connsiteY163" fmla="*/ 243176 h 2122526"/>
              <a:gd name="connsiteX164" fmla="*/ 4042364 w 12192002"/>
              <a:gd name="connsiteY164" fmla="*/ 240742 h 2122526"/>
              <a:gd name="connsiteX165" fmla="*/ 4058954 w 12192002"/>
              <a:gd name="connsiteY165" fmla="*/ 239121 h 2122526"/>
              <a:gd name="connsiteX166" fmla="*/ 4065510 w 12192002"/>
              <a:gd name="connsiteY166" fmla="*/ 239339 h 2122526"/>
              <a:gd name="connsiteX167" fmla="*/ 4074427 w 12192002"/>
              <a:gd name="connsiteY167" fmla="*/ 237895 h 2122526"/>
              <a:gd name="connsiteX168" fmla="*/ 4074546 w 12192002"/>
              <a:gd name="connsiteY168" fmla="*/ 237596 h 2122526"/>
              <a:gd name="connsiteX169" fmla="*/ 4083097 w 12192002"/>
              <a:gd name="connsiteY169" fmla="*/ 236761 h 2122526"/>
              <a:gd name="connsiteX170" fmla="*/ 4142745 w 12192002"/>
              <a:gd name="connsiteY170" fmla="*/ 210228 h 2122526"/>
              <a:gd name="connsiteX171" fmla="*/ 4191248 w 12192002"/>
              <a:gd name="connsiteY171" fmla="*/ 194363 h 2122526"/>
              <a:gd name="connsiteX172" fmla="*/ 4201744 w 12192002"/>
              <a:gd name="connsiteY172" fmla="*/ 188729 h 2122526"/>
              <a:gd name="connsiteX173" fmla="*/ 4202048 w 12192002"/>
              <a:gd name="connsiteY173" fmla="*/ 187470 h 2122526"/>
              <a:gd name="connsiteX174" fmla="*/ 4248116 w 12192002"/>
              <a:gd name="connsiteY174" fmla="*/ 184675 h 2122526"/>
              <a:gd name="connsiteX175" fmla="*/ 4276141 w 12192002"/>
              <a:gd name="connsiteY175" fmla="*/ 186999 h 2122526"/>
              <a:gd name="connsiteX176" fmla="*/ 4290062 w 12192002"/>
              <a:gd name="connsiteY176" fmla="*/ 186753 h 2122526"/>
              <a:gd name="connsiteX177" fmla="*/ 4295143 w 12192002"/>
              <a:gd name="connsiteY177" fmla="*/ 189670 h 2122526"/>
              <a:gd name="connsiteX178" fmla="*/ 4315108 w 12192002"/>
              <a:gd name="connsiteY178" fmla="*/ 187791 h 2122526"/>
              <a:gd name="connsiteX179" fmla="*/ 4316965 w 12192002"/>
              <a:gd name="connsiteY179" fmla="*/ 186450 h 2122526"/>
              <a:gd name="connsiteX180" fmla="*/ 4335046 w 12192002"/>
              <a:gd name="connsiteY180" fmla="*/ 189089 h 2122526"/>
              <a:gd name="connsiteX181" fmla="*/ 4372883 w 12192002"/>
              <a:gd name="connsiteY181" fmla="*/ 199670 h 2122526"/>
              <a:gd name="connsiteX182" fmla="*/ 4515813 w 12192002"/>
              <a:gd name="connsiteY182" fmla="*/ 181068 h 2122526"/>
              <a:gd name="connsiteX183" fmla="*/ 4715526 w 12192002"/>
              <a:gd name="connsiteY183" fmla="*/ 171166 h 2122526"/>
              <a:gd name="connsiteX184" fmla="*/ 4762447 w 12192002"/>
              <a:gd name="connsiteY184" fmla="*/ 162678 h 2122526"/>
              <a:gd name="connsiteX185" fmla="*/ 4840439 w 12192002"/>
              <a:gd name="connsiteY185" fmla="*/ 134910 h 2122526"/>
              <a:gd name="connsiteX186" fmla="*/ 5011513 w 12192002"/>
              <a:gd name="connsiteY186" fmla="*/ 110893 h 2122526"/>
              <a:gd name="connsiteX187" fmla="*/ 5065790 w 12192002"/>
              <a:gd name="connsiteY187" fmla="*/ 94512 h 2122526"/>
              <a:gd name="connsiteX188" fmla="*/ 5121659 w 12192002"/>
              <a:gd name="connsiteY188" fmla="*/ 101083 h 2122526"/>
              <a:gd name="connsiteX189" fmla="*/ 5139595 w 12192002"/>
              <a:gd name="connsiteY189" fmla="*/ 90230 h 2122526"/>
              <a:gd name="connsiteX190" fmla="*/ 5142598 w 12192002"/>
              <a:gd name="connsiteY190" fmla="*/ 88129 h 2122526"/>
              <a:gd name="connsiteX191" fmla="*/ 5156554 w 12192002"/>
              <a:gd name="connsiteY191" fmla="*/ 84729 h 2122526"/>
              <a:gd name="connsiteX192" fmla="*/ 5174660 w 12192002"/>
              <a:gd name="connsiteY192" fmla="*/ 77506 h 2122526"/>
              <a:gd name="connsiteX193" fmla="*/ 5222961 w 12192002"/>
              <a:gd name="connsiteY193" fmla="*/ 74516 h 2122526"/>
              <a:gd name="connsiteX194" fmla="*/ 5261763 w 12192002"/>
              <a:gd name="connsiteY194" fmla="*/ 63392 h 2122526"/>
              <a:gd name="connsiteX195" fmla="*/ 5381667 w 12192002"/>
              <a:gd name="connsiteY195" fmla="*/ 42975 h 2122526"/>
              <a:gd name="connsiteX196" fmla="*/ 5432760 w 12192002"/>
              <a:gd name="connsiteY196" fmla="*/ 25273 h 2122526"/>
              <a:gd name="connsiteX197" fmla="*/ 5470905 w 12192002"/>
              <a:gd name="connsiteY197" fmla="*/ 14020 h 2122526"/>
              <a:gd name="connsiteX198" fmla="*/ 5626960 w 12192002"/>
              <a:gd name="connsiteY198" fmla="*/ 0 h 2122526"/>
              <a:gd name="connsiteX0" fmla="*/ 5626960 w 12192002"/>
              <a:gd name="connsiteY0" fmla="*/ 0 h 2122526"/>
              <a:gd name="connsiteX1" fmla="*/ 5758918 w 12192002"/>
              <a:gd name="connsiteY1" fmla="*/ 1023 h 2122526"/>
              <a:gd name="connsiteX2" fmla="*/ 5957375 w 12192002"/>
              <a:gd name="connsiteY2" fmla="*/ 16715 h 2122526"/>
              <a:gd name="connsiteX3" fmla="*/ 6010090 w 12192002"/>
              <a:gd name="connsiteY3" fmla="*/ 20359 h 2122526"/>
              <a:gd name="connsiteX4" fmla="*/ 6041282 w 12192002"/>
              <a:gd name="connsiteY4" fmla="*/ 15266 h 2122526"/>
              <a:gd name="connsiteX5" fmla="*/ 6048637 w 12192002"/>
              <a:gd name="connsiteY5" fmla="*/ 6917 h 2122526"/>
              <a:gd name="connsiteX6" fmla="*/ 6068529 w 12192002"/>
              <a:gd name="connsiteY6" fmla="*/ 7600 h 2122526"/>
              <a:gd name="connsiteX7" fmla="*/ 6073847 w 12192002"/>
              <a:gd name="connsiteY7" fmla="*/ 6063 h 2122526"/>
              <a:gd name="connsiteX8" fmla="*/ 6168673 w 12192002"/>
              <a:gd name="connsiteY8" fmla="*/ 26525 h 2122526"/>
              <a:gd name="connsiteX9" fmla="*/ 6317559 w 12192002"/>
              <a:gd name="connsiteY9" fmla="*/ 28612 h 2122526"/>
              <a:gd name="connsiteX10" fmla="*/ 6549454 w 12192002"/>
              <a:gd name="connsiteY10" fmla="*/ 75412 h 2122526"/>
              <a:gd name="connsiteX11" fmla="*/ 6708221 w 12192002"/>
              <a:gd name="connsiteY11" fmla="*/ 104188 h 2122526"/>
              <a:gd name="connsiteX12" fmla="*/ 6904145 w 12192002"/>
              <a:gd name="connsiteY12" fmla="*/ 132143 h 2122526"/>
              <a:gd name="connsiteX13" fmla="*/ 7018495 w 12192002"/>
              <a:gd name="connsiteY13" fmla="*/ 161649 h 2122526"/>
              <a:gd name="connsiteX14" fmla="*/ 7096987 w 12192002"/>
              <a:gd name="connsiteY14" fmla="*/ 161275 h 2122526"/>
              <a:gd name="connsiteX15" fmla="*/ 7170807 w 12192002"/>
              <a:gd name="connsiteY15" fmla="*/ 173503 h 2122526"/>
              <a:gd name="connsiteX16" fmla="*/ 7197003 w 12192002"/>
              <a:gd name="connsiteY16" fmla="*/ 178151 h 2122526"/>
              <a:gd name="connsiteX17" fmla="*/ 7201101 w 12192002"/>
              <a:gd name="connsiteY17" fmla="*/ 183509 h 2122526"/>
              <a:gd name="connsiteX18" fmla="*/ 7218559 w 12192002"/>
              <a:gd name="connsiteY18" fmla="*/ 188059 h 2122526"/>
              <a:gd name="connsiteX19" fmla="*/ 7310852 w 12192002"/>
              <a:gd name="connsiteY19" fmla="*/ 213308 h 2122526"/>
              <a:gd name="connsiteX20" fmla="*/ 7312179 w 12192002"/>
              <a:gd name="connsiteY20" fmla="*/ 211866 h 2122526"/>
              <a:gd name="connsiteX21" fmla="*/ 7405390 w 12192002"/>
              <a:gd name="connsiteY21" fmla="*/ 202271 h 2122526"/>
              <a:gd name="connsiteX22" fmla="*/ 7495794 w 12192002"/>
              <a:gd name="connsiteY22" fmla="*/ 194166 h 2122526"/>
              <a:gd name="connsiteX23" fmla="*/ 7507039 w 12192002"/>
              <a:gd name="connsiteY23" fmla="*/ 196118 h 2122526"/>
              <a:gd name="connsiteX24" fmla="*/ 7507411 w 12192002"/>
              <a:gd name="connsiteY24" fmla="*/ 195791 h 2122526"/>
              <a:gd name="connsiteX25" fmla="*/ 7519570 w 12192002"/>
              <a:gd name="connsiteY25" fmla="*/ 197126 h 2122526"/>
              <a:gd name="connsiteX26" fmla="*/ 7527542 w 12192002"/>
              <a:gd name="connsiteY26" fmla="*/ 199679 h 2122526"/>
              <a:gd name="connsiteX27" fmla="*/ 7614346 w 12192002"/>
              <a:gd name="connsiteY27" fmla="*/ 205507 h 2122526"/>
              <a:gd name="connsiteX28" fmla="*/ 7718744 w 12192002"/>
              <a:gd name="connsiteY28" fmla="*/ 202036 h 2122526"/>
              <a:gd name="connsiteX29" fmla="*/ 7905407 w 12192002"/>
              <a:gd name="connsiteY29" fmla="*/ 227751 h 2122526"/>
              <a:gd name="connsiteX30" fmla="*/ 8090271 w 12192002"/>
              <a:gd name="connsiteY30" fmla="*/ 269724 h 2122526"/>
              <a:gd name="connsiteX31" fmla="*/ 8245834 w 12192002"/>
              <a:gd name="connsiteY31" fmla="*/ 315885 h 2122526"/>
              <a:gd name="connsiteX32" fmla="*/ 8252033 w 12192002"/>
              <a:gd name="connsiteY32" fmla="*/ 328877 h 2122526"/>
              <a:gd name="connsiteX33" fmla="*/ 8263376 w 12192002"/>
              <a:gd name="connsiteY33" fmla="*/ 338720 h 2122526"/>
              <a:gd name="connsiteX34" fmla="*/ 8266075 w 12192002"/>
              <a:gd name="connsiteY34" fmla="*/ 338490 h 2122526"/>
              <a:gd name="connsiteX35" fmla="*/ 8283149 w 12192002"/>
              <a:gd name="connsiteY35" fmla="*/ 345665 h 2122526"/>
              <a:gd name="connsiteX36" fmla="*/ 8284276 w 12192002"/>
              <a:gd name="connsiteY36" fmla="*/ 350108 h 2122526"/>
              <a:gd name="connsiteX37" fmla="*/ 8295173 w 12192002"/>
              <a:gd name="connsiteY37" fmla="*/ 355931 h 2122526"/>
              <a:gd name="connsiteX38" fmla="*/ 8314432 w 12192002"/>
              <a:gd name="connsiteY38" fmla="*/ 369826 h 2122526"/>
              <a:gd name="connsiteX39" fmla="*/ 8320104 w 12192002"/>
              <a:gd name="connsiteY39" fmla="*/ 370152 h 2122526"/>
              <a:gd name="connsiteX40" fmla="*/ 8352372 w 12192002"/>
              <a:gd name="connsiteY40" fmla="*/ 387570 h 2122526"/>
              <a:gd name="connsiteX41" fmla="*/ 8353799 w 12192002"/>
              <a:gd name="connsiteY41" fmla="*/ 386730 h 2122526"/>
              <a:gd name="connsiteX42" fmla="*/ 8367182 w 12192002"/>
              <a:gd name="connsiteY42" fmla="*/ 386924 h 2122526"/>
              <a:gd name="connsiteX43" fmla="*/ 8490249 w 12192002"/>
              <a:gd name="connsiteY43" fmla="*/ 400966 h 2122526"/>
              <a:gd name="connsiteX44" fmla="*/ 8497594 w 12192002"/>
              <a:gd name="connsiteY44" fmla="*/ 404016 h 2122526"/>
              <a:gd name="connsiteX45" fmla="*/ 8497968 w 12192002"/>
              <a:gd name="connsiteY45" fmla="*/ 403837 h 2122526"/>
              <a:gd name="connsiteX46" fmla="*/ 8506167 w 12192002"/>
              <a:gd name="connsiteY46" fmla="*/ 406575 h 2122526"/>
              <a:gd name="connsiteX47" fmla="*/ 8510983 w 12192002"/>
              <a:gd name="connsiteY47" fmla="*/ 409576 h 2122526"/>
              <a:gd name="connsiteX48" fmla="*/ 8525230 w 12192002"/>
              <a:gd name="connsiteY48" fmla="*/ 415491 h 2122526"/>
              <a:gd name="connsiteX49" fmla="*/ 8596071 w 12192002"/>
              <a:gd name="connsiteY49" fmla="*/ 400649 h 2122526"/>
              <a:gd name="connsiteX50" fmla="*/ 8707847 w 12192002"/>
              <a:gd name="connsiteY50" fmla="*/ 409221 h 2122526"/>
              <a:gd name="connsiteX51" fmla="*/ 8752444 w 12192002"/>
              <a:gd name="connsiteY51" fmla="*/ 411322 h 2122526"/>
              <a:gd name="connsiteX52" fmla="*/ 8928988 w 12192002"/>
              <a:gd name="connsiteY52" fmla="*/ 430554 h 2122526"/>
              <a:gd name="connsiteX53" fmla="*/ 8963048 w 12192002"/>
              <a:gd name="connsiteY53" fmla="*/ 427366 h 2122526"/>
              <a:gd name="connsiteX54" fmla="*/ 8968011 w 12192002"/>
              <a:gd name="connsiteY54" fmla="*/ 425141 h 2122526"/>
              <a:gd name="connsiteX55" fmla="*/ 8974337 w 12192002"/>
              <a:gd name="connsiteY55" fmla="*/ 424441 h 2122526"/>
              <a:gd name="connsiteX56" fmla="*/ 8990394 w 12192002"/>
              <a:gd name="connsiteY56" fmla="*/ 427667 h 2122526"/>
              <a:gd name="connsiteX57" fmla="*/ 8996232 w 12192002"/>
              <a:gd name="connsiteY57" fmla="*/ 429728 h 2122526"/>
              <a:gd name="connsiteX58" fmla="*/ 9005201 w 12192002"/>
              <a:gd name="connsiteY58" fmla="*/ 430939 h 2122526"/>
              <a:gd name="connsiteX59" fmla="*/ 9005486 w 12192002"/>
              <a:gd name="connsiteY59" fmla="*/ 430699 h 2122526"/>
              <a:gd name="connsiteX60" fmla="*/ 9053453 w 12192002"/>
              <a:gd name="connsiteY60" fmla="*/ 433984 h 2122526"/>
              <a:gd name="connsiteX61" fmla="*/ 9113812 w 12192002"/>
              <a:gd name="connsiteY61" fmla="*/ 425670 h 2122526"/>
              <a:gd name="connsiteX62" fmla="*/ 9137318 w 12192002"/>
              <a:gd name="connsiteY62" fmla="*/ 424304 h 2122526"/>
              <a:gd name="connsiteX63" fmla="*/ 9150210 w 12192002"/>
              <a:gd name="connsiteY63" fmla="*/ 422135 h 2122526"/>
              <a:gd name="connsiteX64" fmla="*/ 9151232 w 12192002"/>
              <a:gd name="connsiteY64" fmla="*/ 421070 h 2122526"/>
              <a:gd name="connsiteX65" fmla="*/ 9189246 w 12192002"/>
              <a:gd name="connsiteY65" fmla="*/ 432272 h 2122526"/>
              <a:gd name="connsiteX66" fmla="*/ 9194810 w 12192002"/>
              <a:gd name="connsiteY66" fmla="*/ 441511 h 2122526"/>
              <a:gd name="connsiteX67" fmla="*/ 9231370 w 12192002"/>
              <a:gd name="connsiteY67" fmla="*/ 451590 h 2122526"/>
              <a:gd name="connsiteX68" fmla="*/ 9343052 w 12192002"/>
              <a:gd name="connsiteY68" fmla="*/ 503495 h 2122526"/>
              <a:gd name="connsiteX69" fmla="*/ 9584507 w 12192002"/>
              <a:gd name="connsiteY69" fmla="*/ 549197 h 2122526"/>
              <a:gd name="connsiteX70" fmla="*/ 9728309 w 12192002"/>
              <a:gd name="connsiteY70" fmla="*/ 560617 h 2122526"/>
              <a:gd name="connsiteX71" fmla="*/ 9847792 w 12192002"/>
              <a:gd name="connsiteY71" fmla="*/ 580824 h 2122526"/>
              <a:gd name="connsiteX72" fmla="*/ 9960019 w 12192002"/>
              <a:gd name="connsiteY72" fmla="*/ 587592 h 2122526"/>
              <a:gd name="connsiteX73" fmla="*/ 10039240 w 12192002"/>
              <a:gd name="connsiteY73" fmla="*/ 603107 h 2122526"/>
              <a:gd name="connsiteX74" fmla="*/ 10082169 w 12192002"/>
              <a:gd name="connsiteY74" fmla="*/ 601443 h 2122526"/>
              <a:gd name="connsiteX75" fmla="*/ 10126500 w 12192002"/>
              <a:gd name="connsiteY75" fmla="*/ 603538 h 2122526"/>
              <a:gd name="connsiteX76" fmla="*/ 10261101 w 12192002"/>
              <a:gd name="connsiteY76" fmla="*/ 615053 h 2122526"/>
              <a:gd name="connsiteX77" fmla="*/ 10336855 w 12192002"/>
              <a:gd name="connsiteY77" fmla="*/ 624804 h 2122526"/>
              <a:gd name="connsiteX78" fmla="*/ 10383868 w 12192002"/>
              <a:gd name="connsiteY78" fmla="*/ 625415 h 2122526"/>
              <a:gd name="connsiteX79" fmla="*/ 10445984 w 12192002"/>
              <a:gd name="connsiteY79" fmla="*/ 629262 h 2122526"/>
              <a:gd name="connsiteX80" fmla="*/ 10519280 w 12192002"/>
              <a:gd name="connsiteY80" fmla="*/ 631320 h 2122526"/>
              <a:gd name="connsiteX81" fmla="*/ 10644619 w 12192002"/>
              <a:gd name="connsiteY81" fmla="*/ 651566 h 2122526"/>
              <a:gd name="connsiteX82" fmla="*/ 10857724 w 12192002"/>
              <a:gd name="connsiteY82" fmla="*/ 712684 h 2122526"/>
              <a:gd name="connsiteX83" fmla="*/ 10951063 w 12192002"/>
              <a:gd name="connsiteY83" fmla="*/ 725767 h 2122526"/>
              <a:gd name="connsiteX84" fmla="*/ 11030956 w 12192002"/>
              <a:gd name="connsiteY84" fmla="*/ 721011 h 2122526"/>
              <a:gd name="connsiteX85" fmla="*/ 11085938 w 12192002"/>
              <a:gd name="connsiteY85" fmla="*/ 723892 h 2122526"/>
              <a:gd name="connsiteX86" fmla="*/ 11143411 w 12192002"/>
              <a:gd name="connsiteY86" fmla="*/ 733141 h 2122526"/>
              <a:gd name="connsiteX87" fmla="*/ 11195087 w 12192002"/>
              <a:gd name="connsiteY87" fmla="*/ 732494 h 2122526"/>
              <a:gd name="connsiteX88" fmla="*/ 11273972 w 12192002"/>
              <a:gd name="connsiteY88" fmla="*/ 729660 h 2122526"/>
              <a:gd name="connsiteX89" fmla="*/ 11369715 w 12192002"/>
              <a:gd name="connsiteY89" fmla="*/ 813181 h 2122526"/>
              <a:gd name="connsiteX90" fmla="*/ 11462695 w 12192002"/>
              <a:gd name="connsiteY90" fmla="*/ 874654 h 2122526"/>
              <a:gd name="connsiteX91" fmla="*/ 11564181 w 12192002"/>
              <a:gd name="connsiteY91" fmla="*/ 888450 h 2122526"/>
              <a:gd name="connsiteX92" fmla="*/ 11684760 w 12192002"/>
              <a:gd name="connsiteY92" fmla="*/ 929360 h 2122526"/>
              <a:gd name="connsiteX93" fmla="*/ 11744187 w 12192002"/>
              <a:gd name="connsiteY93" fmla="*/ 984253 h 2122526"/>
              <a:gd name="connsiteX94" fmla="*/ 11834979 w 12192002"/>
              <a:gd name="connsiteY94" fmla="*/ 1013094 h 2122526"/>
              <a:gd name="connsiteX95" fmla="*/ 11933790 w 12192002"/>
              <a:gd name="connsiteY95" fmla="*/ 990933 h 2122526"/>
              <a:gd name="connsiteX96" fmla="*/ 12084140 w 12192002"/>
              <a:gd name="connsiteY96" fmla="*/ 1007396 h 2122526"/>
              <a:gd name="connsiteX97" fmla="*/ 12140863 w 12192002"/>
              <a:gd name="connsiteY97" fmla="*/ 1035036 h 2122526"/>
              <a:gd name="connsiteX98" fmla="*/ 12192002 w 12192002"/>
              <a:gd name="connsiteY98" fmla="*/ 1015838 h 2122526"/>
              <a:gd name="connsiteX99" fmla="*/ 12192002 w 12192002"/>
              <a:gd name="connsiteY99" fmla="*/ 1955549 h 2122526"/>
              <a:gd name="connsiteX100" fmla="*/ 12192000 w 12192002"/>
              <a:gd name="connsiteY100" fmla="*/ 1955549 h 2122526"/>
              <a:gd name="connsiteX101" fmla="*/ 12192000 w 12192002"/>
              <a:gd name="connsiteY101" fmla="*/ 2122526 h 2122526"/>
              <a:gd name="connsiteX102" fmla="*/ 0 w 12192002"/>
              <a:gd name="connsiteY102" fmla="*/ 2122526 h 2122526"/>
              <a:gd name="connsiteX103" fmla="*/ 0 w 12192002"/>
              <a:gd name="connsiteY103" fmla="*/ 1348327 h 2122526"/>
              <a:gd name="connsiteX104" fmla="*/ 2 w 12192002"/>
              <a:gd name="connsiteY104" fmla="*/ 1348327 h 2122526"/>
              <a:gd name="connsiteX105" fmla="*/ 2 w 12192002"/>
              <a:gd name="connsiteY105" fmla="*/ 592017 h 2122526"/>
              <a:gd name="connsiteX106" fmla="*/ 15526 w 12192002"/>
              <a:gd name="connsiteY106" fmla="*/ 586548 h 2122526"/>
              <a:gd name="connsiteX107" fmla="*/ 118381 w 12192002"/>
              <a:gd name="connsiteY107" fmla="*/ 583692 h 2122526"/>
              <a:gd name="connsiteX108" fmla="*/ 292435 w 12192002"/>
              <a:gd name="connsiteY108" fmla="*/ 531887 h 2122526"/>
              <a:gd name="connsiteX109" fmla="*/ 404015 w 12192002"/>
              <a:gd name="connsiteY109" fmla="*/ 511191 h 2122526"/>
              <a:gd name="connsiteX110" fmla="*/ 445099 w 12192002"/>
              <a:gd name="connsiteY110" fmla="*/ 505368 h 2122526"/>
              <a:gd name="connsiteX111" fmla="*/ 571717 w 12192002"/>
              <a:gd name="connsiteY111" fmla="*/ 467338 h 2122526"/>
              <a:gd name="connsiteX112" fmla="*/ 578535 w 12192002"/>
              <a:gd name="connsiteY112" fmla="*/ 467527 h 2122526"/>
              <a:gd name="connsiteX113" fmla="*/ 596792 w 12192002"/>
              <a:gd name="connsiteY113" fmla="*/ 464875 h 2122526"/>
              <a:gd name="connsiteX114" fmla="*/ 708875 w 12192002"/>
              <a:gd name="connsiteY114" fmla="*/ 422017 h 2122526"/>
              <a:gd name="connsiteX115" fmla="*/ 719742 w 12192002"/>
              <a:gd name="connsiteY115" fmla="*/ 416340 h 2122526"/>
              <a:gd name="connsiteX116" fmla="*/ 720047 w 12192002"/>
              <a:gd name="connsiteY116" fmla="*/ 415078 h 2122526"/>
              <a:gd name="connsiteX117" fmla="*/ 763053 w 12192002"/>
              <a:gd name="connsiteY117" fmla="*/ 414307 h 2122526"/>
              <a:gd name="connsiteX118" fmla="*/ 767901 w 12192002"/>
              <a:gd name="connsiteY118" fmla="*/ 412086 h 2122526"/>
              <a:gd name="connsiteX119" fmla="*/ 797041 w 12192002"/>
              <a:gd name="connsiteY119" fmla="*/ 414293 h 2122526"/>
              <a:gd name="connsiteX120" fmla="*/ 811506 w 12192002"/>
              <a:gd name="connsiteY120" fmla="*/ 413988 h 2122526"/>
              <a:gd name="connsiteX121" fmla="*/ 816809 w 12192002"/>
              <a:gd name="connsiteY121" fmla="*/ 416882 h 2122526"/>
              <a:gd name="connsiteX122" fmla="*/ 837540 w 12192002"/>
              <a:gd name="connsiteY122" fmla="*/ 414918 h 2122526"/>
              <a:gd name="connsiteX123" fmla="*/ 858269 w 12192002"/>
              <a:gd name="connsiteY123" fmla="*/ 416131 h 2122526"/>
              <a:gd name="connsiteX124" fmla="*/ 948732 w 12192002"/>
              <a:gd name="connsiteY124" fmla="*/ 404293 h 2122526"/>
              <a:gd name="connsiteX125" fmla="*/ 1149979 w 12192002"/>
              <a:gd name="connsiteY125" fmla="*/ 406698 h 2122526"/>
              <a:gd name="connsiteX126" fmla="*/ 1496110 w 12192002"/>
              <a:gd name="connsiteY126" fmla="*/ 357263 h 2122526"/>
              <a:gd name="connsiteX127" fmla="*/ 1608669 w 12192002"/>
              <a:gd name="connsiteY127" fmla="*/ 331673 h 2122526"/>
              <a:gd name="connsiteX128" fmla="*/ 1675071 w 12192002"/>
              <a:gd name="connsiteY128" fmla="*/ 324776 h 2122526"/>
              <a:gd name="connsiteX129" fmla="*/ 1738204 w 12192002"/>
              <a:gd name="connsiteY129" fmla="*/ 308427 h 2122526"/>
              <a:gd name="connsiteX130" fmla="*/ 1786655 w 12192002"/>
              <a:gd name="connsiteY130" fmla="*/ 303376 h 2122526"/>
              <a:gd name="connsiteX131" fmla="*/ 1873080 w 12192002"/>
              <a:gd name="connsiteY131" fmla="*/ 330998 h 2122526"/>
              <a:gd name="connsiteX132" fmla="*/ 1921650 w 12192002"/>
              <a:gd name="connsiteY132" fmla="*/ 332593 h 2122526"/>
              <a:gd name="connsiteX133" fmla="*/ 1928172 w 12192002"/>
              <a:gd name="connsiteY133" fmla="*/ 327762 h 2122526"/>
              <a:gd name="connsiteX134" fmla="*/ 1997356 w 12192002"/>
              <a:gd name="connsiteY134" fmla="*/ 349707 h 2122526"/>
              <a:gd name="connsiteX135" fmla="*/ 2094665 w 12192002"/>
              <a:gd name="connsiteY135" fmla="*/ 341687 h 2122526"/>
              <a:gd name="connsiteX136" fmla="*/ 2208578 w 12192002"/>
              <a:gd name="connsiteY136" fmla="*/ 324976 h 2122526"/>
              <a:gd name="connsiteX137" fmla="*/ 2315112 w 12192002"/>
              <a:gd name="connsiteY137" fmla="*/ 319743 h 2122526"/>
              <a:gd name="connsiteX138" fmla="*/ 2443255 w 12192002"/>
              <a:gd name="connsiteY138" fmla="*/ 328210 h 2122526"/>
              <a:gd name="connsiteX139" fmla="*/ 2587906 w 12192002"/>
              <a:gd name="connsiteY139" fmla="*/ 322233 h 2122526"/>
              <a:gd name="connsiteX140" fmla="*/ 2646527 w 12192002"/>
              <a:gd name="connsiteY140" fmla="*/ 315870 h 2122526"/>
              <a:gd name="connsiteX141" fmla="*/ 2781569 w 12192002"/>
              <a:gd name="connsiteY141" fmla="*/ 326406 h 2122526"/>
              <a:gd name="connsiteX142" fmla="*/ 3030291 w 12192002"/>
              <a:gd name="connsiteY142" fmla="*/ 348227 h 2122526"/>
              <a:gd name="connsiteX143" fmla="*/ 3142556 w 12192002"/>
              <a:gd name="connsiteY143" fmla="*/ 350870 h 2122526"/>
              <a:gd name="connsiteX144" fmla="*/ 3262356 w 12192002"/>
              <a:gd name="connsiteY144" fmla="*/ 358645 h 2122526"/>
              <a:gd name="connsiteX145" fmla="*/ 3341698 w 12192002"/>
              <a:gd name="connsiteY145" fmla="*/ 364522 h 2122526"/>
              <a:gd name="connsiteX146" fmla="*/ 3344026 w 12192002"/>
              <a:gd name="connsiteY146" fmla="*/ 363547 h 2122526"/>
              <a:gd name="connsiteX147" fmla="*/ 3363888 w 12192002"/>
              <a:gd name="connsiteY147" fmla="*/ 365229 h 2122526"/>
              <a:gd name="connsiteX148" fmla="*/ 3400728 w 12192002"/>
              <a:gd name="connsiteY148" fmla="*/ 382181 h 2122526"/>
              <a:gd name="connsiteX149" fmla="*/ 3473223 w 12192002"/>
              <a:gd name="connsiteY149" fmla="*/ 370133 h 2122526"/>
              <a:gd name="connsiteX150" fmla="*/ 3536135 w 12192002"/>
              <a:gd name="connsiteY150" fmla="*/ 366472 h 2122526"/>
              <a:gd name="connsiteX151" fmla="*/ 3585978 w 12192002"/>
              <a:gd name="connsiteY151" fmla="*/ 356773 h 2122526"/>
              <a:gd name="connsiteX152" fmla="*/ 3594501 w 12192002"/>
              <a:gd name="connsiteY152" fmla="*/ 357463 h 2122526"/>
              <a:gd name="connsiteX153" fmla="*/ 3594736 w 12192002"/>
              <a:gd name="connsiteY153" fmla="*/ 357194 h 2122526"/>
              <a:gd name="connsiteX154" fmla="*/ 3603855 w 12192002"/>
              <a:gd name="connsiteY154" fmla="*/ 357358 h 2122526"/>
              <a:gd name="connsiteX155" fmla="*/ 3610035 w 12192002"/>
              <a:gd name="connsiteY155" fmla="*/ 358720 h 2122526"/>
              <a:gd name="connsiteX156" fmla="*/ 3682513 w 12192002"/>
              <a:gd name="connsiteY156" fmla="*/ 326449 h 2122526"/>
              <a:gd name="connsiteX157" fmla="*/ 3789760 w 12192002"/>
              <a:gd name="connsiteY157" fmla="*/ 302526 h 2122526"/>
              <a:gd name="connsiteX158" fmla="*/ 3897275 w 12192002"/>
              <a:gd name="connsiteY158" fmla="*/ 282288 h 2122526"/>
              <a:gd name="connsiteX159" fmla="*/ 3936846 w 12192002"/>
              <a:gd name="connsiteY159" fmla="*/ 276633 h 2122526"/>
              <a:gd name="connsiteX160" fmla="*/ 4004538 w 12192002"/>
              <a:gd name="connsiteY160" fmla="*/ 259176 h 2122526"/>
              <a:gd name="connsiteX161" fmla="*/ 4033778 w 12192002"/>
              <a:gd name="connsiteY161" fmla="*/ 246608 h 2122526"/>
              <a:gd name="connsiteX162" fmla="*/ 4035363 w 12192002"/>
              <a:gd name="connsiteY162" fmla="*/ 246843 h 2122526"/>
              <a:gd name="connsiteX163" fmla="*/ 4036996 w 12192002"/>
              <a:gd name="connsiteY163" fmla="*/ 243176 h 2122526"/>
              <a:gd name="connsiteX164" fmla="*/ 4042364 w 12192002"/>
              <a:gd name="connsiteY164" fmla="*/ 240742 h 2122526"/>
              <a:gd name="connsiteX165" fmla="*/ 4058954 w 12192002"/>
              <a:gd name="connsiteY165" fmla="*/ 239121 h 2122526"/>
              <a:gd name="connsiteX166" fmla="*/ 4065510 w 12192002"/>
              <a:gd name="connsiteY166" fmla="*/ 239339 h 2122526"/>
              <a:gd name="connsiteX167" fmla="*/ 4074427 w 12192002"/>
              <a:gd name="connsiteY167" fmla="*/ 237895 h 2122526"/>
              <a:gd name="connsiteX168" fmla="*/ 4074546 w 12192002"/>
              <a:gd name="connsiteY168" fmla="*/ 237596 h 2122526"/>
              <a:gd name="connsiteX169" fmla="*/ 4083097 w 12192002"/>
              <a:gd name="connsiteY169" fmla="*/ 236761 h 2122526"/>
              <a:gd name="connsiteX170" fmla="*/ 4142745 w 12192002"/>
              <a:gd name="connsiteY170" fmla="*/ 210228 h 2122526"/>
              <a:gd name="connsiteX171" fmla="*/ 4191248 w 12192002"/>
              <a:gd name="connsiteY171" fmla="*/ 194363 h 2122526"/>
              <a:gd name="connsiteX172" fmla="*/ 4201744 w 12192002"/>
              <a:gd name="connsiteY172" fmla="*/ 188729 h 2122526"/>
              <a:gd name="connsiteX173" fmla="*/ 4202048 w 12192002"/>
              <a:gd name="connsiteY173" fmla="*/ 187470 h 2122526"/>
              <a:gd name="connsiteX174" fmla="*/ 4248116 w 12192002"/>
              <a:gd name="connsiteY174" fmla="*/ 184675 h 2122526"/>
              <a:gd name="connsiteX175" fmla="*/ 4276141 w 12192002"/>
              <a:gd name="connsiteY175" fmla="*/ 186999 h 2122526"/>
              <a:gd name="connsiteX176" fmla="*/ 4290062 w 12192002"/>
              <a:gd name="connsiteY176" fmla="*/ 186753 h 2122526"/>
              <a:gd name="connsiteX177" fmla="*/ 4295143 w 12192002"/>
              <a:gd name="connsiteY177" fmla="*/ 189670 h 2122526"/>
              <a:gd name="connsiteX178" fmla="*/ 4315108 w 12192002"/>
              <a:gd name="connsiteY178" fmla="*/ 187791 h 2122526"/>
              <a:gd name="connsiteX179" fmla="*/ 4316965 w 12192002"/>
              <a:gd name="connsiteY179" fmla="*/ 186450 h 2122526"/>
              <a:gd name="connsiteX180" fmla="*/ 4335046 w 12192002"/>
              <a:gd name="connsiteY180" fmla="*/ 189089 h 2122526"/>
              <a:gd name="connsiteX181" fmla="*/ 4372883 w 12192002"/>
              <a:gd name="connsiteY181" fmla="*/ 199670 h 2122526"/>
              <a:gd name="connsiteX182" fmla="*/ 4515813 w 12192002"/>
              <a:gd name="connsiteY182" fmla="*/ 181068 h 2122526"/>
              <a:gd name="connsiteX183" fmla="*/ 4715526 w 12192002"/>
              <a:gd name="connsiteY183" fmla="*/ 171166 h 2122526"/>
              <a:gd name="connsiteX184" fmla="*/ 4762447 w 12192002"/>
              <a:gd name="connsiteY184" fmla="*/ 162678 h 2122526"/>
              <a:gd name="connsiteX185" fmla="*/ 4840439 w 12192002"/>
              <a:gd name="connsiteY185" fmla="*/ 134910 h 2122526"/>
              <a:gd name="connsiteX186" fmla="*/ 5011513 w 12192002"/>
              <a:gd name="connsiteY186" fmla="*/ 110893 h 2122526"/>
              <a:gd name="connsiteX187" fmla="*/ 5065790 w 12192002"/>
              <a:gd name="connsiteY187" fmla="*/ 94512 h 2122526"/>
              <a:gd name="connsiteX188" fmla="*/ 5121659 w 12192002"/>
              <a:gd name="connsiteY188" fmla="*/ 101083 h 2122526"/>
              <a:gd name="connsiteX189" fmla="*/ 5139595 w 12192002"/>
              <a:gd name="connsiteY189" fmla="*/ 90230 h 2122526"/>
              <a:gd name="connsiteX190" fmla="*/ 5142598 w 12192002"/>
              <a:gd name="connsiteY190" fmla="*/ 88129 h 2122526"/>
              <a:gd name="connsiteX191" fmla="*/ 5156554 w 12192002"/>
              <a:gd name="connsiteY191" fmla="*/ 84729 h 2122526"/>
              <a:gd name="connsiteX192" fmla="*/ 5174660 w 12192002"/>
              <a:gd name="connsiteY192" fmla="*/ 77506 h 2122526"/>
              <a:gd name="connsiteX193" fmla="*/ 5222961 w 12192002"/>
              <a:gd name="connsiteY193" fmla="*/ 74516 h 2122526"/>
              <a:gd name="connsiteX194" fmla="*/ 5261763 w 12192002"/>
              <a:gd name="connsiteY194" fmla="*/ 63392 h 2122526"/>
              <a:gd name="connsiteX195" fmla="*/ 5381667 w 12192002"/>
              <a:gd name="connsiteY195" fmla="*/ 42975 h 2122526"/>
              <a:gd name="connsiteX196" fmla="*/ 5432760 w 12192002"/>
              <a:gd name="connsiteY196" fmla="*/ 25273 h 2122526"/>
              <a:gd name="connsiteX197" fmla="*/ 5470905 w 12192002"/>
              <a:gd name="connsiteY197" fmla="*/ 14020 h 2122526"/>
              <a:gd name="connsiteX198" fmla="*/ 5626960 w 12192002"/>
              <a:gd name="connsiteY198" fmla="*/ 0 h 2122526"/>
              <a:gd name="connsiteX0" fmla="*/ 5626960 w 12192002"/>
              <a:gd name="connsiteY0" fmla="*/ 0 h 2122526"/>
              <a:gd name="connsiteX1" fmla="*/ 5758918 w 12192002"/>
              <a:gd name="connsiteY1" fmla="*/ 1023 h 2122526"/>
              <a:gd name="connsiteX2" fmla="*/ 5957375 w 12192002"/>
              <a:gd name="connsiteY2" fmla="*/ 16715 h 2122526"/>
              <a:gd name="connsiteX3" fmla="*/ 6010090 w 12192002"/>
              <a:gd name="connsiteY3" fmla="*/ 20359 h 2122526"/>
              <a:gd name="connsiteX4" fmla="*/ 6041282 w 12192002"/>
              <a:gd name="connsiteY4" fmla="*/ 15266 h 2122526"/>
              <a:gd name="connsiteX5" fmla="*/ 6048637 w 12192002"/>
              <a:gd name="connsiteY5" fmla="*/ 6917 h 2122526"/>
              <a:gd name="connsiteX6" fmla="*/ 6068529 w 12192002"/>
              <a:gd name="connsiteY6" fmla="*/ 7600 h 2122526"/>
              <a:gd name="connsiteX7" fmla="*/ 6073847 w 12192002"/>
              <a:gd name="connsiteY7" fmla="*/ 6063 h 2122526"/>
              <a:gd name="connsiteX8" fmla="*/ 6168673 w 12192002"/>
              <a:gd name="connsiteY8" fmla="*/ 26525 h 2122526"/>
              <a:gd name="connsiteX9" fmla="*/ 6317559 w 12192002"/>
              <a:gd name="connsiteY9" fmla="*/ 28612 h 2122526"/>
              <a:gd name="connsiteX10" fmla="*/ 6549454 w 12192002"/>
              <a:gd name="connsiteY10" fmla="*/ 75412 h 2122526"/>
              <a:gd name="connsiteX11" fmla="*/ 6708221 w 12192002"/>
              <a:gd name="connsiteY11" fmla="*/ 104188 h 2122526"/>
              <a:gd name="connsiteX12" fmla="*/ 6904145 w 12192002"/>
              <a:gd name="connsiteY12" fmla="*/ 132143 h 2122526"/>
              <a:gd name="connsiteX13" fmla="*/ 7018495 w 12192002"/>
              <a:gd name="connsiteY13" fmla="*/ 161649 h 2122526"/>
              <a:gd name="connsiteX14" fmla="*/ 7096987 w 12192002"/>
              <a:gd name="connsiteY14" fmla="*/ 161275 h 2122526"/>
              <a:gd name="connsiteX15" fmla="*/ 7170807 w 12192002"/>
              <a:gd name="connsiteY15" fmla="*/ 173503 h 2122526"/>
              <a:gd name="connsiteX16" fmla="*/ 7197003 w 12192002"/>
              <a:gd name="connsiteY16" fmla="*/ 178151 h 2122526"/>
              <a:gd name="connsiteX17" fmla="*/ 7201101 w 12192002"/>
              <a:gd name="connsiteY17" fmla="*/ 183509 h 2122526"/>
              <a:gd name="connsiteX18" fmla="*/ 7218559 w 12192002"/>
              <a:gd name="connsiteY18" fmla="*/ 188059 h 2122526"/>
              <a:gd name="connsiteX19" fmla="*/ 7310852 w 12192002"/>
              <a:gd name="connsiteY19" fmla="*/ 213308 h 2122526"/>
              <a:gd name="connsiteX20" fmla="*/ 7312179 w 12192002"/>
              <a:gd name="connsiteY20" fmla="*/ 211866 h 2122526"/>
              <a:gd name="connsiteX21" fmla="*/ 7405390 w 12192002"/>
              <a:gd name="connsiteY21" fmla="*/ 202271 h 2122526"/>
              <a:gd name="connsiteX22" fmla="*/ 7495794 w 12192002"/>
              <a:gd name="connsiteY22" fmla="*/ 194166 h 2122526"/>
              <a:gd name="connsiteX23" fmla="*/ 7507039 w 12192002"/>
              <a:gd name="connsiteY23" fmla="*/ 196118 h 2122526"/>
              <a:gd name="connsiteX24" fmla="*/ 7507411 w 12192002"/>
              <a:gd name="connsiteY24" fmla="*/ 195791 h 2122526"/>
              <a:gd name="connsiteX25" fmla="*/ 7519570 w 12192002"/>
              <a:gd name="connsiteY25" fmla="*/ 197126 h 2122526"/>
              <a:gd name="connsiteX26" fmla="*/ 7527542 w 12192002"/>
              <a:gd name="connsiteY26" fmla="*/ 199679 h 2122526"/>
              <a:gd name="connsiteX27" fmla="*/ 7614346 w 12192002"/>
              <a:gd name="connsiteY27" fmla="*/ 205507 h 2122526"/>
              <a:gd name="connsiteX28" fmla="*/ 7718744 w 12192002"/>
              <a:gd name="connsiteY28" fmla="*/ 202036 h 2122526"/>
              <a:gd name="connsiteX29" fmla="*/ 7905407 w 12192002"/>
              <a:gd name="connsiteY29" fmla="*/ 227751 h 2122526"/>
              <a:gd name="connsiteX30" fmla="*/ 8090271 w 12192002"/>
              <a:gd name="connsiteY30" fmla="*/ 269724 h 2122526"/>
              <a:gd name="connsiteX31" fmla="*/ 8245834 w 12192002"/>
              <a:gd name="connsiteY31" fmla="*/ 315885 h 2122526"/>
              <a:gd name="connsiteX32" fmla="*/ 8252033 w 12192002"/>
              <a:gd name="connsiteY32" fmla="*/ 328877 h 2122526"/>
              <a:gd name="connsiteX33" fmla="*/ 8263376 w 12192002"/>
              <a:gd name="connsiteY33" fmla="*/ 338720 h 2122526"/>
              <a:gd name="connsiteX34" fmla="*/ 8266075 w 12192002"/>
              <a:gd name="connsiteY34" fmla="*/ 338490 h 2122526"/>
              <a:gd name="connsiteX35" fmla="*/ 8283149 w 12192002"/>
              <a:gd name="connsiteY35" fmla="*/ 345665 h 2122526"/>
              <a:gd name="connsiteX36" fmla="*/ 8284276 w 12192002"/>
              <a:gd name="connsiteY36" fmla="*/ 350108 h 2122526"/>
              <a:gd name="connsiteX37" fmla="*/ 8295173 w 12192002"/>
              <a:gd name="connsiteY37" fmla="*/ 355931 h 2122526"/>
              <a:gd name="connsiteX38" fmla="*/ 8314432 w 12192002"/>
              <a:gd name="connsiteY38" fmla="*/ 369826 h 2122526"/>
              <a:gd name="connsiteX39" fmla="*/ 8320104 w 12192002"/>
              <a:gd name="connsiteY39" fmla="*/ 370152 h 2122526"/>
              <a:gd name="connsiteX40" fmla="*/ 8352372 w 12192002"/>
              <a:gd name="connsiteY40" fmla="*/ 387570 h 2122526"/>
              <a:gd name="connsiteX41" fmla="*/ 8353799 w 12192002"/>
              <a:gd name="connsiteY41" fmla="*/ 386730 h 2122526"/>
              <a:gd name="connsiteX42" fmla="*/ 8367182 w 12192002"/>
              <a:gd name="connsiteY42" fmla="*/ 386924 h 2122526"/>
              <a:gd name="connsiteX43" fmla="*/ 8490249 w 12192002"/>
              <a:gd name="connsiteY43" fmla="*/ 400966 h 2122526"/>
              <a:gd name="connsiteX44" fmla="*/ 8497594 w 12192002"/>
              <a:gd name="connsiteY44" fmla="*/ 404016 h 2122526"/>
              <a:gd name="connsiteX45" fmla="*/ 8497968 w 12192002"/>
              <a:gd name="connsiteY45" fmla="*/ 403837 h 2122526"/>
              <a:gd name="connsiteX46" fmla="*/ 8506167 w 12192002"/>
              <a:gd name="connsiteY46" fmla="*/ 406575 h 2122526"/>
              <a:gd name="connsiteX47" fmla="*/ 8510983 w 12192002"/>
              <a:gd name="connsiteY47" fmla="*/ 409576 h 2122526"/>
              <a:gd name="connsiteX48" fmla="*/ 8525230 w 12192002"/>
              <a:gd name="connsiteY48" fmla="*/ 415491 h 2122526"/>
              <a:gd name="connsiteX49" fmla="*/ 8596071 w 12192002"/>
              <a:gd name="connsiteY49" fmla="*/ 400649 h 2122526"/>
              <a:gd name="connsiteX50" fmla="*/ 8707847 w 12192002"/>
              <a:gd name="connsiteY50" fmla="*/ 409221 h 2122526"/>
              <a:gd name="connsiteX51" fmla="*/ 8752444 w 12192002"/>
              <a:gd name="connsiteY51" fmla="*/ 411322 h 2122526"/>
              <a:gd name="connsiteX52" fmla="*/ 8928988 w 12192002"/>
              <a:gd name="connsiteY52" fmla="*/ 430554 h 2122526"/>
              <a:gd name="connsiteX53" fmla="*/ 8963048 w 12192002"/>
              <a:gd name="connsiteY53" fmla="*/ 427366 h 2122526"/>
              <a:gd name="connsiteX54" fmla="*/ 8968011 w 12192002"/>
              <a:gd name="connsiteY54" fmla="*/ 425141 h 2122526"/>
              <a:gd name="connsiteX55" fmla="*/ 8974337 w 12192002"/>
              <a:gd name="connsiteY55" fmla="*/ 424441 h 2122526"/>
              <a:gd name="connsiteX56" fmla="*/ 8990394 w 12192002"/>
              <a:gd name="connsiteY56" fmla="*/ 427667 h 2122526"/>
              <a:gd name="connsiteX57" fmla="*/ 8996232 w 12192002"/>
              <a:gd name="connsiteY57" fmla="*/ 429728 h 2122526"/>
              <a:gd name="connsiteX58" fmla="*/ 9005201 w 12192002"/>
              <a:gd name="connsiteY58" fmla="*/ 430939 h 2122526"/>
              <a:gd name="connsiteX59" fmla="*/ 9005486 w 12192002"/>
              <a:gd name="connsiteY59" fmla="*/ 430699 h 2122526"/>
              <a:gd name="connsiteX60" fmla="*/ 9053453 w 12192002"/>
              <a:gd name="connsiteY60" fmla="*/ 433984 h 2122526"/>
              <a:gd name="connsiteX61" fmla="*/ 9113812 w 12192002"/>
              <a:gd name="connsiteY61" fmla="*/ 425670 h 2122526"/>
              <a:gd name="connsiteX62" fmla="*/ 9137318 w 12192002"/>
              <a:gd name="connsiteY62" fmla="*/ 424304 h 2122526"/>
              <a:gd name="connsiteX63" fmla="*/ 9150210 w 12192002"/>
              <a:gd name="connsiteY63" fmla="*/ 422135 h 2122526"/>
              <a:gd name="connsiteX64" fmla="*/ 9151232 w 12192002"/>
              <a:gd name="connsiteY64" fmla="*/ 421070 h 2122526"/>
              <a:gd name="connsiteX65" fmla="*/ 9189246 w 12192002"/>
              <a:gd name="connsiteY65" fmla="*/ 432272 h 2122526"/>
              <a:gd name="connsiteX66" fmla="*/ 9194810 w 12192002"/>
              <a:gd name="connsiteY66" fmla="*/ 441511 h 2122526"/>
              <a:gd name="connsiteX67" fmla="*/ 9231370 w 12192002"/>
              <a:gd name="connsiteY67" fmla="*/ 451590 h 2122526"/>
              <a:gd name="connsiteX68" fmla="*/ 9343052 w 12192002"/>
              <a:gd name="connsiteY68" fmla="*/ 503495 h 2122526"/>
              <a:gd name="connsiteX69" fmla="*/ 9584507 w 12192002"/>
              <a:gd name="connsiteY69" fmla="*/ 549197 h 2122526"/>
              <a:gd name="connsiteX70" fmla="*/ 9728309 w 12192002"/>
              <a:gd name="connsiteY70" fmla="*/ 560617 h 2122526"/>
              <a:gd name="connsiteX71" fmla="*/ 9847792 w 12192002"/>
              <a:gd name="connsiteY71" fmla="*/ 580824 h 2122526"/>
              <a:gd name="connsiteX72" fmla="*/ 9960019 w 12192002"/>
              <a:gd name="connsiteY72" fmla="*/ 587592 h 2122526"/>
              <a:gd name="connsiteX73" fmla="*/ 10039240 w 12192002"/>
              <a:gd name="connsiteY73" fmla="*/ 603107 h 2122526"/>
              <a:gd name="connsiteX74" fmla="*/ 10082169 w 12192002"/>
              <a:gd name="connsiteY74" fmla="*/ 601443 h 2122526"/>
              <a:gd name="connsiteX75" fmla="*/ 10126500 w 12192002"/>
              <a:gd name="connsiteY75" fmla="*/ 603538 h 2122526"/>
              <a:gd name="connsiteX76" fmla="*/ 10261101 w 12192002"/>
              <a:gd name="connsiteY76" fmla="*/ 615053 h 2122526"/>
              <a:gd name="connsiteX77" fmla="*/ 10336855 w 12192002"/>
              <a:gd name="connsiteY77" fmla="*/ 624804 h 2122526"/>
              <a:gd name="connsiteX78" fmla="*/ 10383868 w 12192002"/>
              <a:gd name="connsiteY78" fmla="*/ 625415 h 2122526"/>
              <a:gd name="connsiteX79" fmla="*/ 10445984 w 12192002"/>
              <a:gd name="connsiteY79" fmla="*/ 629262 h 2122526"/>
              <a:gd name="connsiteX80" fmla="*/ 10519280 w 12192002"/>
              <a:gd name="connsiteY80" fmla="*/ 631320 h 2122526"/>
              <a:gd name="connsiteX81" fmla="*/ 10644619 w 12192002"/>
              <a:gd name="connsiteY81" fmla="*/ 651566 h 2122526"/>
              <a:gd name="connsiteX82" fmla="*/ 10857724 w 12192002"/>
              <a:gd name="connsiteY82" fmla="*/ 712684 h 2122526"/>
              <a:gd name="connsiteX83" fmla="*/ 10951063 w 12192002"/>
              <a:gd name="connsiteY83" fmla="*/ 725767 h 2122526"/>
              <a:gd name="connsiteX84" fmla="*/ 11030956 w 12192002"/>
              <a:gd name="connsiteY84" fmla="*/ 721011 h 2122526"/>
              <a:gd name="connsiteX85" fmla="*/ 11085938 w 12192002"/>
              <a:gd name="connsiteY85" fmla="*/ 723892 h 2122526"/>
              <a:gd name="connsiteX86" fmla="*/ 11143411 w 12192002"/>
              <a:gd name="connsiteY86" fmla="*/ 733141 h 2122526"/>
              <a:gd name="connsiteX87" fmla="*/ 11195087 w 12192002"/>
              <a:gd name="connsiteY87" fmla="*/ 732494 h 2122526"/>
              <a:gd name="connsiteX88" fmla="*/ 11273972 w 12192002"/>
              <a:gd name="connsiteY88" fmla="*/ 729660 h 2122526"/>
              <a:gd name="connsiteX89" fmla="*/ 11369715 w 12192002"/>
              <a:gd name="connsiteY89" fmla="*/ 813181 h 2122526"/>
              <a:gd name="connsiteX90" fmla="*/ 11462695 w 12192002"/>
              <a:gd name="connsiteY90" fmla="*/ 874654 h 2122526"/>
              <a:gd name="connsiteX91" fmla="*/ 11564181 w 12192002"/>
              <a:gd name="connsiteY91" fmla="*/ 888450 h 2122526"/>
              <a:gd name="connsiteX92" fmla="*/ 11684760 w 12192002"/>
              <a:gd name="connsiteY92" fmla="*/ 929360 h 2122526"/>
              <a:gd name="connsiteX93" fmla="*/ 11744187 w 12192002"/>
              <a:gd name="connsiteY93" fmla="*/ 984253 h 2122526"/>
              <a:gd name="connsiteX94" fmla="*/ 11834979 w 12192002"/>
              <a:gd name="connsiteY94" fmla="*/ 1013094 h 2122526"/>
              <a:gd name="connsiteX95" fmla="*/ 11933790 w 12192002"/>
              <a:gd name="connsiteY95" fmla="*/ 990933 h 2122526"/>
              <a:gd name="connsiteX96" fmla="*/ 12084140 w 12192002"/>
              <a:gd name="connsiteY96" fmla="*/ 1007396 h 2122526"/>
              <a:gd name="connsiteX97" fmla="*/ 12140863 w 12192002"/>
              <a:gd name="connsiteY97" fmla="*/ 1035036 h 2122526"/>
              <a:gd name="connsiteX98" fmla="*/ 12192002 w 12192002"/>
              <a:gd name="connsiteY98" fmla="*/ 1015838 h 2122526"/>
              <a:gd name="connsiteX99" fmla="*/ 12192002 w 12192002"/>
              <a:gd name="connsiteY99" fmla="*/ 1955549 h 2122526"/>
              <a:gd name="connsiteX100" fmla="*/ 12192000 w 12192002"/>
              <a:gd name="connsiteY100" fmla="*/ 1955549 h 2122526"/>
              <a:gd name="connsiteX101" fmla="*/ 12192000 w 12192002"/>
              <a:gd name="connsiteY101" fmla="*/ 2122526 h 2122526"/>
              <a:gd name="connsiteX102" fmla="*/ 0 w 12192002"/>
              <a:gd name="connsiteY102" fmla="*/ 2122526 h 2122526"/>
              <a:gd name="connsiteX103" fmla="*/ 0 w 12192002"/>
              <a:gd name="connsiteY103" fmla="*/ 1348327 h 2122526"/>
              <a:gd name="connsiteX104" fmla="*/ 2 w 12192002"/>
              <a:gd name="connsiteY104" fmla="*/ 1348327 h 2122526"/>
              <a:gd name="connsiteX105" fmla="*/ 2 w 12192002"/>
              <a:gd name="connsiteY105" fmla="*/ 592017 h 2122526"/>
              <a:gd name="connsiteX106" fmla="*/ 15526 w 12192002"/>
              <a:gd name="connsiteY106" fmla="*/ 586548 h 2122526"/>
              <a:gd name="connsiteX107" fmla="*/ 118381 w 12192002"/>
              <a:gd name="connsiteY107" fmla="*/ 583692 h 2122526"/>
              <a:gd name="connsiteX108" fmla="*/ 292435 w 12192002"/>
              <a:gd name="connsiteY108" fmla="*/ 531887 h 2122526"/>
              <a:gd name="connsiteX109" fmla="*/ 404015 w 12192002"/>
              <a:gd name="connsiteY109" fmla="*/ 511191 h 2122526"/>
              <a:gd name="connsiteX110" fmla="*/ 445099 w 12192002"/>
              <a:gd name="connsiteY110" fmla="*/ 505368 h 2122526"/>
              <a:gd name="connsiteX111" fmla="*/ 571717 w 12192002"/>
              <a:gd name="connsiteY111" fmla="*/ 467338 h 2122526"/>
              <a:gd name="connsiteX112" fmla="*/ 578535 w 12192002"/>
              <a:gd name="connsiteY112" fmla="*/ 467527 h 2122526"/>
              <a:gd name="connsiteX113" fmla="*/ 596792 w 12192002"/>
              <a:gd name="connsiteY113" fmla="*/ 464875 h 2122526"/>
              <a:gd name="connsiteX114" fmla="*/ 708875 w 12192002"/>
              <a:gd name="connsiteY114" fmla="*/ 422017 h 2122526"/>
              <a:gd name="connsiteX115" fmla="*/ 719742 w 12192002"/>
              <a:gd name="connsiteY115" fmla="*/ 416340 h 2122526"/>
              <a:gd name="connsiteX116" fmla="*/ 720047 w 12192002"/>
              <a:gd name="connsiteY116" fmla="*/ 415078 h 2122526"/>
              <a:gd name="connsiteX117" fmla="*/ 763053 w 12192002"/>
              <a:gd name="connsiteY117" fmla="*/ 414307 h 2122526"/>
              <a:gd name="connsiteX118" fmla="*/ 767901 w 12192002"/>
              <a:gd name="connsiteY118" fmla="*/ 412086 h 2122526"/>
              <a:gd name="connsiteX119" fmla="*/ 797041 w 12192002"/>
              <a:gd name="connsiteY119" fmla="*/ 414293 h 2122526"/>
              <a:gd name="connsiteX120" fmla="*/ 811506 w 12192002"/>
              <a:gd name="connsiteY120" fmla="*/ 413988 h 2122526"/>
              <a:gd name="connsiteX121" fmla="*/ 816809 w 12192002"/>
              <a:gd name="connsiteY121" fmla="*/ 416882 h 2122526"/>
              <a:gd name="connsiteX122" fmla="*/ 837540 w 12192002"/>
              <a:gd name="connsiteY122" fmla="*/ 414918 h 2122526"/>
              <a:gd name="connsiteX123" fmla="*/ 858269 w 12192002"/>
              <a:gd name="connsiteY123" fmla="*/ 416131 h 2122526"/>
              <a:gd name="connsiteX124" fmla="*/ 948732 w 12192002"/>
              <a:gd name="connsiteY124" fmla="*/ 404293 h 2122526"/>
              <a:gd name="connsiteX125" fmla="*/ 1149979 w 12192002"/>
              <a:gd name="connsiteY125" fmla="*/ 406698 h 2122526"/>
              <a:gd name="connsiteX126" fmla="*/ 1496110 w 12192002"/>
              <a:gd name="connsiteY126" fmla="*/ 357263 h 2122526"/>
              <a:gd name="connsiteX127" fmla="*/ 1608669 w 12192002"/>
              <a:gd name="connsiteY127" fmla="*/ 331673 h 2122526"/>
              <a:gd name="connsiteX128" fmla="*/ 1675071 w 12192002"/>
              <a:gd name="connsiteY128" fmla="*/ 324776 h 2122526"/>
              <a:gd name="connsiteX129" fmla="*/ 1738204 w 12192002"/>
              <a:gd name="connsiteY129" fmla="*/ 308427 h 2122526"/>
              <a:gd name="connsiteX130" fmla="*/ 1786655 w 12192002"/>
              <a:gd name="connsiteY130" fmla="*/ 303376 h 2122526"/>
              <a:gd name="connsiteX131" fmla="*/ 1873080 w 12192002"/>
              <a:gd name="connsiteY131" fmla="*/ 330998 h 2122526"/>
              <a:gd name="connsiteX132" fmla="*/ 1921650 w 12192002"/>
              <a:gd name="connsiteY132" fmla="*/ 332593 h 2122526"/>
              <a:gd name="connsiteX133" fmla="*/ 1928172 w 12192002"/>
              <a:gd name="connsiteY133" fmla="*/ 327762 h 2122526"/>
              <a:gd name="connsiteX134" fmla="*/ 1997356 w 12192002"/>
              <a:gd name="connsiteY134" fmla="*/ 349707 h 2122526"/>
              <a:gd name="connsiteX135" fmla="*/ 2094665 w 12192002"/>
              <a:gd name="connsiteY135" fmla="*/ 341687 h 2122526"/>
              <a:gd name="connsiteX136" fmla="*/ 2208578 w 12192002"/>
              <a:gd name="connsiteY136" fmla="*/ 324976 h 2122526"/>
              <a:gd name="connsiteX137" fmla="*/ 2315112 w 12192002"/>
              <a:gd name="connsiteY137" fmla="*/ 319743 h 2122526"/>
              <a:gd name="connsiteX138" fmla="*/ 2443255 w 12192002"/>
              <a:gd name="connsiteY138" fmla="*/ 328210 h 2122526"/>
              <a:gd name="connsiteX139" fmla="*/ 2587906 w 12192002"/>
              <a:gd name="connsiteY139" fmla="*/ 322233 h 2122526"/>
              <a:gd name="connsiteX140" fmla="*/ 2646527 w 12192002"/>
              <a:gd name="connsiteY140" fmla="*/ 315870 h 2122526"/>
              <a:gd name="connsiteX141" fmla="*/ 2781569 w 12192002"/>
              <a:gd name="connsiteY141" fmla="*/ 326406 h 2122526"/>
              <a:gd name="connsiteX142" fmla="*/ 3030291 w 12192002"/>
              <a:gd name="connsiteY142" fmla="*/ 348227 h 2122526"/>
              <a:gd name="connsiteX143" fmla="*/ 3142556 w 12192002"/>
              <a:gd name="connsiteY143" fmla="*/ 350870 h 2122526"/>
              <a:gd name="connsiteX144" fmla="*/ 3262356 w 12192002"/>
              <a:gd name="connsiteY144" fmla="*/ 358645 h 2122526"/>
              <a:gd name="connsiteX145" fmla="*/ 3341698 w 12192002"/>
              <a:gd name="connsiteY145" fmla="*/ 364522 h 2122526"/>
              <a:gd name="connsiteX146" fmla="*/ 3344026 w 12192002"/>
              <a:gd name="connsiteY146" fmla="*/ 363547 h 2122526"/>
              <a:gd name="connsiteX147" fmla="*/ 3363888 w 12192002"/>
              <a:gd name="connsiteY147" fmla="*/ 365229 h 2122526"/>
              <a:gd name="connsiteX148" fmla="*/ 3400728 w 12192002"/>
              <a:gd name="connsiteY148" fmla="*/ 382181 h 2122526"/>
              <a:gd name="connsiteX149" fmla="*/ 3473223 w 12192002"/>
              <a:gd name="connsiteY149" fmla="*/ 370133 h 2122526"/>
              <a:gd name="connsiteX150" fmla="*/ 3536135 w 12192002"/>
              <a:gd name="connsiteY150" fmla="*/ 366472 h 2122526"/>
              <a:gd name="connsiteX151" fmla="*/ 3585978 w 12192002"/>
              <a:gd name="connsiteY151" fmla="*/ 356773 h 2122526"/>
              <a:gd name="connsiteX152" fmla="*/ 3594501 w 12192002"/>
              <a:gd name="connsiteY152" fmla="*/ 357463 h 2122526"/>
              <a:gd name="connsiteX153" fmla="*/ 3594736 w 12192002"/>
              <a:gd name="connsiteY153" fmla="*/ 357194 h 2122526"/>
              <a:gd name="connsiteX154" fmla="*/ 3603855 w 12192002"/>
              <a:gd name="connsiteY154" fmla="*/ 357358 h 2122526"/>
              <a:gd name="connsiteX155" fmla="*/ 3610035 w 12192002"/>
              <a:gd name="connsiteY155" fmla="*/ 358720 h 2122526"/>
              <a:gd name="connsiteX156" fmla="*/ 3682513 w 12192002"/>
              <a:gd name="connsiteY156" fmla="*/ 326449 h 2122526"/>
              <a:gd name="connsiteX157" fmla="*/ 3789760 w 12192002"/>
              <a:gd name="connsiteY157" fmla="*/ 302526 h 2122526"/>
              <a:gd name="connsiteX158" fmla="*/ 3897275 w 12192002"/>
              <a:gd name="connsiteY158" fmla="*/ 282288 h 2122526"/>
              <a:gd name="connsiteX159" fmla="*/ 3936846 w 12192002"/>
              <a:gd name="connsiteY159" fmla="*/ 276633 h 2122526"/>
              <a:gd name="connsiteX160" fmla="*/ 4004538 w 12192002"/>
              <a:gd name="connsiteY160" fmla="*/ 259176 h 2122526"/>
              <a:gd name="connsiteX161" fmla="*/ 4033778 w 12192002"/>
              <a:gd name="connsiteY161" fmla="*/ 246608 h 2122526"/>
              <a:gd name="connsiteX162" fmla="*/ 4035363 w 12192002"/>
              <a:gd name="connsiteY162" fmla="*/ 246843 h 2122526"/>
              <a:gd name="connsiteX163" fmla="*/ 4036996 w 12192002"/>
              <a:gd name="connsiteY163" fmla="*/ 243176 h 2122526"/>
              <a:gd name="connsiteX164" fmla="*/ 4042364 w 12192002"/>
              <a:gd name="connsiteY164" fmla="*/ 240742 h 2122526"/>
              <a:gd name="connsiteX165" fmla="*/ 4058954 w 12192002"/>
              <a:gd name="connsiteY165" fmla="*/ 239121 h 2122526"/>
              <a:gd name="connsiteX166" fmla="*/ 4065510 w 12192002"/>
              <a:gd name="connsiteY166" fmla="*/ 239339 h 2122526"/>
              <a:gd name="connsiteX167" fmla="*/ 4074427 w 12192002"/>
              <a:gd name="connsiteY167" fmla="*/ 237895 h 2122526"/>
              <a:gd name="connsiteX168" fmla="*/ 4074546 w 12192002"/>
              <a:gd name="connsiteY168" fmla="*/ 237596 h 2122526"/>
              <a:gd name="connsiteX169" fmla="*/ 4083097 w 12192002"/>
              <a:gd name="connsiteY169" fmla="*/ 236761 h 2122526"/>
              <a:gd name="connsiteX170" fmla="*/ 4142745 w 12192002"/>
              <a:gd name="connsiteY170" fmla="*/ 210228 h 2122526"/>
              <a:gd name="connsiteX171" fmla="*/ 4191248 w 12192002"/>
              <a:gd name="connsiteY171" fmla="*/ 194363 h 2122526"/>
              <a:gd name="connsiteX172" fmla="*/ 4201744 w 12192002"/>
              <a:gd name="connsiteY172" fmla="*/ 188729 h 2122526"/>
              <a:gd name="connsiteX173" fmla="*/ 4202048 w 12192002"/>
              <a:gd name="connsiteY173" fmla="*/ 187470 h 2122526"/>
              <a:gd name="connsiteX174" fmla="*/ 4248116 w 12192002"/>
              <a:gd name="connsiteY174" fmla="*/ 184675 h 2122526"/>
              <a:gd name="connsiteX175" fmla="*/ 4276141 w 12192002"/>
              <a:gd name="connsiteY175" fmla="*/ 186999 h 2122526"/>
              <a:gd name="connsiteX176" fmla="*/ 4290062 w 12192002"/>
              <a:gd name="connsiteY176" fmla="*/ 186753 h 2122526"/>
              <a:gd name="connsiteX177" fmla="*/ 4295143 w 12192002"/>
              <a:gd name="connsiteY177" fmla="*/ 189670 h 2122526"/>
              <a:gd name="connsiteX178" fmla="*/ 4315108 w 12192002"/>
              <a:gd name="connsiteY178" fmla="*/ 187791 h 2122526"/>
              <a:gd name="connsiteX179" fmla="*/ 4316965 w 12192002"/>
              <a:gd name="connsiteY179" fmla="*/ 186450 h 2122526"/>
              <a:gd name="connsiteX180" fmla="*/ 4335046 w 12192002"/>
              <a:gd name="connsiteY180" fmla="*/ 189089 h 2122526"/>
              <a:gd name="connsiteX181" fmla="*/ 4428542 w 12192002"/>
              <a:gd name="connsiteY181" fmla="*/ 191719 h 2122526"/>
              <a:gd name="connsiteX182" fmla="*/ 4515813 w 12192002"/>
              <a:gd name="connsiteY182" fmla="*/ 181068 h 2122526"/>
              <a:gd name="connsiteX183" fmla="*/ 4715526 w 12192002"/>
              <a:gd name="connsiteY183" fmla="*/ 171166 h 2122526"/>
              <a:gd name="connsiteX184" fmla="*/ 4762447 w 12192002"/>
              <a:gd name="connsiteY184" fmla="*/ 162678 h 2122526"/>
              <a:gd name="connsiteX185" fmla="*/ 4840439 w 12192002"/>
              <a:gd name="connsiteY185" fmla="*/ 134910 h 2122526"/>
              <a:gd name="connsiteX186" fmla="*/ 5011513 w 12192002"/>
              <a:gd name="connsiteY186" fmla="*/ 110893 h 2122526"/>
              <a:gd name="connsiteX187" fmla="*/ 5065790 w 12192002"/>
              <a:gd name="connsiteY187" fmla="*/ 94512 h 2122526"/>
              <a:gd name="connsiteX188" fmla="*/ 5121659 w 12192002"/>
              <a:gd name="connsiteY188" fmla="*/ 101083 h 2122526"/>
              <a:gd name="connsiteX189" fmla="*/ 5139595 w 12192002"/>
              <a:gd name="connsiteY189" fmla="*/ 90230 h 2122526"/>
              <a:gd name="connsiteX190" fmla="*/ 5142598 w 12192002"/>
              <a:gd name="connsiteY190" fmla="*/ 88129 h 2122526"/>
              <a:gd name="connsiteX191" fmla="*/ 5156554 w 12192002"/>
              <a:gd name="connsiteY191" fmla="*/ 84729 h 2122526"/>
              <a:gd name="connsiteX192" fmla="*/ 5174660 w 12192002"/>
              <a:gd name="connsiteY192" fmla="*/ 77506 h 2122526"/>
              <a:gd name="connsiteX193" fmla="*/ 5222961 w 12192002"/>
              <a:gd name="connsiteY193" fmla="*/ 74516 h 2122526"/>
              <a:gd name="connsiteX194" fmla="*/ 5261763 w 12192002"/>
              <a:gd name="connsiteY194" fmla="*/ 63392 h 2122526"/>
              <a:gd name="connsiteX195" fmla="*/ 5381667 w 12192002"/>
              <a:gd name="connsiteY195" fmla="*/ 42975 h 2122526"/>
              <a:gd name="connsiteX196" fmla="*/ 5432760 w 12192002"/>
              <a:gd name="connsiteY196" fmla="*/ 25273 h 2122526"/>
              <a:gd name="connsiteX197" fmla="*/ 5470905 w 12192002"/>
              <a:gd name="connsiteY197" fmla="*/ 14020 h 2122526"/>
              <a:gd name="connsiteX198" fmla="*/ 5626960 w 12192002"/>
              <a:gd name="connsiteY198" fmla="*/ 0 h 2122526"/>
              <a:gd name="connsiteX0" fmla="*/ 5626960 w 12192002"/>
              <a:gd name="connsiteY0" fmla="*/ 0 h 2122526"/>
              <a:gd name="connsiteX1" fmla="*/ 5758918 w 12192002"/>
              <a:gd name="connsiteY1" fmla="*/ 1023 h 2122526"/>
              <a:gd name="connsiteX2" fmla="*/ 5957375 w 12192002"/>
              <a:gd name="connsiteY2" fmla="*/ 16715 h 2122526"/>
              <a:gd name="connsiteX3" fmla="*/ 6010090 w 12192002"/>
              <a:gd name="connsiteY3" fmla="*/ 20359 h 2122526"/>
              <a:gd name="connsiteX4" fmla="*/ 6041282 w 12192002"/>
              <a:gd name="connsiteY4" fmla="*/ 15266 h 2122526"/>
              <a:gd name="connsiteX5" fmla="*/ 6048637 w 12192002"/>
              <a:gd name="connsiteY5" fmla="*/ 6917 h 2122526"/>
              <a:gd name="connsiteX6" fmla="*/ 6068529 w 12192002"/>
              <a:gd name="connsiteY6" fmla="*/ 7600 h 2122526"/>
              <a:gd name="connsiteX7" fmla="*/ 6073847 w 12192002"/>
              <a:gd name="connsiteY7" fmla="*/ 6063 h 2122526"/>
              <a:gd name="connsiteX8" fmla="*/ 6168673 w 12192002"/>
              <a:gd name="connsiteY8" fmla="*/ 26525 h 2122526"/>
              <a:gd name="connsiteX9" fmla="*/ 6317559 w 12192002"/>
              <a:gd name="connsiteY9" fmla="*/ 28612 h 2122526"/>
              <a:gd name="connsiteX10" fmla="*/ 6549454 w 12192002"/>
              <a:gd name="connsiteY10" fmla="*/ 75412 h 2122526"/>
              <a:gd name="connsiteX11" fmla="*/ 6708221 w 12192002"/>
              <a:gd name="connsiteY11" fmla="*/ 104188 h 2122526"/>
              <a:gd name="connsiteX12" fmla="*/ 6904145 w 12192002"/>
              <a:gd name="connsiteY12" fmla="*/ 132143 h 2122526"/>
              <a:gd name="connsiteX13" fmla="*/ 7018495 w 12192002"/>
              <a:gd name="connsiteY13" fmla="*/ 161649 h 2122526"/>
              <a:gd name="connsiteX14" fmla="*/ 7096987 w 12192002"/>
              <a:gd name="connsiteY14" fmla="*/ 161275 h 2122526"/>
              <a:gd name="connsiteX15" fmla="*/ 7170807 w 12192002"/>
              <a:gd name="connsiteY15" fmla="*/ 173503 h 2122526"/>
              <a:gd name="connsiteX16" fmla="*/ 7197003 w 12192002"/>
              <a:gd name="connsiteY16" fmla="*/ 178151 h 2122526"/>
              <a:gd name="connsiteX17" fmla="*/ 7201101 w 12192002"/>
              <a:gd name="connsiteY17" fmla="*/ 183509 h 2122526"/>
              <a:gd name="connsiteX18" fmla="*/ 7218559 w 12192002"/>
              <a:gd name="connsiteY18" fmla="*/ 188059 h 2122526"/>
              <a:gd name="connsiteX19" fmla="*/ 7310852 w 12192002"/>
              <a:gd name="connsiteY19" fmla="*/ 213308 h 2122526"/>
              <a:gd name="connsiteX20" fmla="*/ 7312179 w 12192002"/>
              <a:gd name="connsiteY20" fmla="*/ 211866 h 2122526"/>
              <a:gd name="connsiteX21" fmla="*/ 7405390 w 12192002"/>
              <a:gd name="connsiteY21" fmla="*/ 202271 h 2122526"/>
              <a:gd name="connsiteX22" fmla="*/ 7495794 w 12192002"/>
              <a:gd name="connsiteY22" fmla="*/ 194166 h 2122526"/>
              <a:gd name="connsiteX23" fmla="*/ 7507039 w 12192002"/>
              <a:gd name="connsiteY23" fmla="*/ 196118 h 2122526"/>
              <a:gd name="connsiteX24" fmla="*/ 7507411 w 12192002"/>
              <a:gd name="connsiteY24" fmla="*/ 195791 h 2122526"/>
              <a:gd name="connsiteX25" fmla="*/ 7519570 w 12192002"/>
              <a:gd name="connsiteY25" fmla="*/ 197126 h 2122526"/>
              <a:gd name="connsiteX26" fmla="*/ 7527542 w 12192002"/>
              <a:gd name="connsiteY26" fmla="*/ 199679 h 2122526"/>
              <a:gd name="connsiteX27" fmla="*/ 7614346 w 12192002"/>
              <a:gd name="connsiteY27" fmla="*/ 205507 h 2122526"/>
              <a:gd name="connsiteX28" fmla="*/ 7718744 w 12192002"/>
              <a:gd name="connsiteY28" fmla="*/ 202036 h 2122526"/>
              <a:gd name="connsiteX29" fmla="*/ 7905407 w 12192002"/>
              <a:gd name="connsiteY29" fmla="*/ 227751 h 2122526"/>
              <a:gd name="connsiteX30" fmla="*/ 8090271 w 12192002"/>
              <a:gd name="connsiteY30" fmla="*/ 269724 h 2122526"/>
              <a:gd name="connsiteX31" fmla="*/ 8245834 w 12192002"/>
              <a:gd name="connsiteY31" fmla="*/ 315885 h 2122526"/>
              <a:gd name="connsiteX32" fmla="*/ 8252033 w 12192002"/>
              <a:gd name="connsiteY32" fmla="*/ 328877 h 2122526"/>
              <a:gd name="connsiteX33" fmla="*/ 8263376 w 12192002"/>
              <a:gd name="connsiteY33" fmla="*/ 338720 h 2122526"/>
              <a:gd name="connsiteX34" fmla="*/ 8266075 w 12192002"/>
              <a:gd name="connsiteY34" fmla="*/ 338490 h 2122526"/>
              <a:gd name="connsiteX35" fmla="*/ 8283149 w 12192002"/>
              <a:gd name="connsiteY35" fmla="*/ 345665 h 2122526"/>
              <a:gd name="connsiteX36" fmla="*/ 8284276 w 12192002"/>
              <a:gd name="connsiteY36" fmla="*/ 350108 h 2122526"/>
              <a:gd name="connsiteX37" fmla="*/ 8295173 w 12192002"/>
              <a:gd name="connsiteY37" fmla="*/ 355931 h 2122526"/>
              <a:gd name="connsiteX38" fmla="*/ 8314432 w 12192002"/>
              <a:gd name="connsiteY38" fmla="*/ 369826 h 2122526"/>
              <a:gd name="connsiteX39" fmla="*/ 8320104 w 12192002"/>
              <a:gd name="connsiteY39" fmla="*/ 370152 h 2122526"/>
              <a:gd name="connsiteX40" fmla="*/ 8352372 w 12192002"/>
              <a:gd name="connsiteY40" fmla="*/ 387570 h 2122526"/>
              <a:gd name="connsiteX41" fmla="*/ 8353799 w 12192002"/>
              <a:gd name="connsiteY41" fmla="*/ 386730 h 2122526"/>
              <a:gd name="connsiteX42" fmla="*/ 8367182 w 12192002"/>
              <a:gd name="connsiteY42" fmla="*/ 386924 h 2122526"/>
              <a:gd name="connsiteX43" fmla="*/ 8490249 w 12192002"/>
              <a:gd name="connsiteY43" fmla="*/ 400966 h 2122526"/>
              <a:gd name="connsiteX44" fmla="*/ 8497594 w 12192002"/>
              <a:gd name="connsiteY44" fmla="*/ 404016 h 2122526"/>
              <a:gd name="connsiteX45" fmla="*/ 8497968 w 12192002"/>
              <a:gd name="connsiteY45" fmla="*/ 403837 h 2122526"/>
              <a:gd name="connsiteX46" fmla="*/ 8506167 w 12192002"/>
              <a:gd name="connsiteY46" fmla="*/ 406575 h 2122526"/>
              <a:gd name="connsiteX47" fmla="*/ 8510983 w 12192002"/>
              <a:gd name="connsiteY47" fmla="*/ 409576 h 2122526"/>
              <a:gd name="connsiteX48" fmla="*/ 8525230 w 12192002"/>
              <a:gd name="connsiteY48" fmla="*/ 415491 h 2122526"/>
              <a:gd name="connsiteX49" fmla="*/ 8596071 w 12192002"/>
              <a:gd name="connsiteY49" fmla="*/ 400649 h 2122526"/>
              <a:gd name="connsiteX50" fmla="*/ 8707847 w 12192002"/>
              <a:gd name="connsiteY50" fmla="*/ 409221 h 2122526"/>
              <a:gd name="connsiteX51" fmla="*/ 8752444 w 12192002"/>
              <a:gd name="connsiteY51" fmla="*/ 411322 h 2122526"/>
              <a:gd name="connsiteX52" fmla="*/ 8928988 w 12192002"/>
              <a:gd name="connsiteY52" fmla="*/ 430554 h 2122526"/>
              <a:gd name="connsiteX53" fmla="*/ 8963048 w 12192002"/>
              <a:gd name="connsiteY53" fmla="*/ 427366 h 2122526"/>
              <a:gd name="connsiteX54" fmla="*/ 8968011 w 12192002"/>
              <a:gd name="connsiteY54" fmla="*/ 425141 h 2122526"/>
              <a:gd name="connsiteX55" fmla="*/ 8974337 w 12192002"/>
              <a:gd name="connsiteY55" fmla="*/ 424441 h 2122526"/>
              <a:gd name="connsiteX56" fmla="*/ 8990394 w 12192002"/>
              <a:gd name="connsiteY56" fmla="*/ 427667 h 2122526"/>
              <a:gd name="connsiteX57" fmla="*/ 8996232 w 12192002"/>
              <a:gd name="connsiteY57" fmla="*/ 429728 h 2122526"/>
              <a:gd name="connsiteX58" fmla="*/ 9005201 w 12192002"/>
              <a:gd name="connsiteY58" fmla="*/ 430939 h 2122526"/>
              <a:gd name="connsiteX59" fmla="*/ 9005486 w 12192002"/>
              <a:gd name="connsiteY59" fmla="*/ 430699 h 2122526"/>
              <a:gd name="connsiteX60" fmla="*/ 9053453 w 12192002"/>
              <a:gd name="connsiteY60" fmla="*/ 433984 h 2122526"/>
              <a:gd name="connsiteX61" fmla="*/ 9113812 w 12192002"/>
              <a:gd name="connsiteY61" fmla="*/ 425670 h 2122526"/>
              <a:gd name="connsiteX62" fmla="*/ 9137318 w 12192002"/>
              <a:gd name="connsiteY62" fmla="*/ 424304 h 2122526"/>
              <a:gd name="connsiteX63" fmla="*/ 9150210 w 12192002"/>
              <a:gd name="connsiteY63" fmla="*/ 422135 h 2122526"/>
              <a:gd name="connsiteX64" fmla="*/ 9151232 w 12192002"/>
              <a:gd name="connsiteY64" fmla="*/ 421070 h 2122526"/>
              <a:gd name="connsiteX65" fmla="*/ 9189246 w 12192002"/>
              <a:gd name="connsiteY65" fmla="*/ 432272 h 2122526"/>
              <a:gd name="connsiteX66" fmla="*/ 9194810 w 12192002"/>
              <a:gd name="connsiteY66" fmla="*/ 441511 h 2122526"/>
              <a:gd name="connsiteX67" fmla="*/ 9231370 w 12192002"/>
              <a:gd name="connsiteY67" fmla="*/ 451590 h 2122526"/>
              <a:gd name="connsiteX68" fmla="*/ 9343052 w 12192002"/>
              <a:gd name="connsiteY68" fmla="*/ 503495 h 2122526"/>
              <a:gd name="connsiteX69" fmla="*/ 9584507 w 12192002"/>
              <a:gd name="connsiteY69" fmla="*/ 549197 h 2122526"/>
              <a:gd name="connsiteX70" fmla="*/ 9728309 w 12192002"/>
              <a:gd name="connsiteY70" fmla="*/ 560617 h 2122526"/>
              <a:gd name="connsiteX71" fmla="*/ 9847792 w 12192002"/>
              <a:gd name="connsiteY71" fmla="*/ 580824 h 2122526"/>
              <a:gd name="connsiteX72" fmla="*/ 9960019 w 12192002"/>
              <a:gd name="connsiteY72" fmla="*/ 587592 h 2122526"/>
              <a:gd name="connsiteX73" fmla="*/ 10039240 w 12192002"/>
              <a:gd name="connsiteY73" fmla="*/ 603107 h 2122526"/>
              <a:gd name="connsiteX74" fmla="*/ 10082169 w 12192002"/>
              <a:gd name="connsiteY74" fmla="*/ 601443 h 2122526"/>
              <a:gd name="connsiteX75" fmla="*/ 10126500 w 12192002"/>
              <a:gd name="connsiteY75" fmla="*/ 603538 h 2122526"/>
              <a:gd name="connsiteX76" fmla="*/ 10261101 w 12192002"/>
              <a:gd name="connsiteY76" fmla="*/ 615053 h 2122526"/>
              <a:gd name="connsiteX77" fmla="*/ 10336855 w 12192002"/>
              <a:gd name="connsiteY77" fmla="*/ 624804 h 2122526"/>
              <a:gd name="connsiteX78" fmla="*/ 10383868 w 12192002"/>
              <a:gd name="connsiteY78" fmla="*/ 625415 h 2122526"/>
              <a:gd name="connsiteX79" fmla="*/ 10445984 w 12192002"/>
              <a:gd name="connsiteY79" fmla="*/ 629262 h 2122526"/>
              <a:gd name="connsiteX80" fmla="*/ 10519280 w 12192002"/>
              <a:gd name="connsiteY80" fmla="*/ 631320 h 2122526"/>
              <a:gd name="connsiteX81" fmla="*/ 10644619 w 12192002"/>
              <a:gd name="connsiteY81" fmla="*/ 651566 h 2122526"/>
              <a:gd name="connsiteX82" fmla="*/ 10857724 w 12192002"/>
              <a:gd name="connsiteY82" fmla="*/ 712684 h 2122526"/>
              <a:gd name="connsiteX83" fmla="*/ 10951063 w 12192002"/>
              <a:gd name="connsiteY83" fmla="*/ 725767 h 2122526"/>
              <a:gd name="connsiteX84" fmla="*/ 11030956 w 12192002"/>
              <a:gd name="connsiteY84" fmla="*/ 721011 h 2122526"/>
              <a:gd name="connsiteX85" fmla="*/ 11085938 w 12192002"/>
              <a:gd name="connsiteY85" fmla="*/ 723892 h 2122526"/>
              <a:gd name="connsiteX86" fmla="*/ 11143411 w 12192002"/>
              <a:gd name="connsiteY86" fmla="*/ 733141 h 2122526"/>
              <a:gd name="connsiteX87" fmla="*/ 11195087 w 12192002"/>
              <a:gd name="connsiteY87" fmla="*/ 732494 h 2122526"/>
              <a:gd name="connsiteX88" fmla="*/ 11273972 w 12192002"/>
              <a:gd name="connsiteY88" fmla="*/ 729660 h 2122526"/>
              <a:gd name="connsiteX89" fmla="*/ 11369715 w 12192002"/>
              <a:gd name="connsiteY89" fmla="*/ 813181 h 2122526"/>
              <a:gd name="connsiteX90" fmla="*/ 11462695 w 12192002"/>
              <a:gd name="connsiteY90" fmla="*/ 874654 h 2122526"/>
              <a:gd name="connsiteX91" fmla="*/ 11564181 w 12192002"/>
              <a:gd name="connsiteY91" fmla="*/ 888450 h 2122526"/>
              <a:gd name="connsiteX92" fmla="*/ 11684760 w 12192002"/>
              <a:gd name="connsiteY92" fmla="*/ 929360 h 2122526"/>
              <a:gd name="connsiteX93" fmla="*/ 11744187 w 12192002"/>
              <a:gd name="connsiteY93" fmla="*/ 984253 h 2122526"/>
              <a:gd name="connsiteX94" fmla="*/ 11834979 w 12192002"/>
              <a:gd name="connsiteY94" fmla="*/ 1013094 h 2122526"/>
              <a:gd name="connsiteX95" fmla="*/ 11933790 w 12192002"/>
              <a:gd name="connsiteY95" fmla="*/ 990933 h 2122526"/>
              <a:gd name="connsiteX96" fmla="*/ 12084140 w 12192002"/>
              <a:gd name="connsiteY96" fmla="*/ 1007396 h 2122526"/>
              <a:gd name="connsiteX97" fmla="*/ 12140863 w 12192002"/>
              <a:gd name="connsiteY97" fmla="*/ 1035036 h 2122526"/>
              <a:gd name="connsiteX98" fmla="*/ 12192002 w 12192002"/>
              <a:gd name="connsiteY98" fmla="*/ 1015838 h 2122526"/>
              <a:gd name="connsiteX99" fmla="*/ 12192002 w 12192002"/>
              <a:gd name="connsiteY99" fmla="*/ 1955549 h 2122526"/>
              <a:gd name="connsiteX100" fmla="*/ 12192000 w 12192002"/>
              <a:gd name="connsiteY100" fmla="*/ 1955549 h 2122526"/>
              <a:gd name="connsiteX101" fmla="*/ 12192000 w 12192002"/>
              <a:gd name="connsiteY101" fmla="*/ 2122526 h 2122526"/>
              <a:gd name="connsiteX102" fmla="*/ 0 w 12192002"/>
              <a:gd name="connsiteY102" fmla="*/ 2122526 h 2122526"/>
              <a:gd name="connsiteX103" fmla="*/ 0 w 12192002"/>
              <a:gd name="connsiteY103" fmla="*/ 1348327 h 2122526"/>
              <a:gd name="connsiteX104" fmla="*/ 2 w 12192002"/>
              <a:gd name="connsiteY104" fmla="*/ 1348327 h 2122526"/>
              <a:gd name="connsiteX105" fmla="*/ 2 w 12192002"/>
              <a:gd name="connsiteY105" fmla="*/ 592017 h 2122526"/>
              <a:gd name="connsiteX106" fmla="*/ 15526 w 12192002"/>
              <a:gd name="connsiteY106" fmla="*/ 586548 h 2122526"/>
              <a:gd name="connsiteX107" fmla="*/ 118381 w 12192002"/>
              <a:gd name="connsiteY107" fmla="*/ 583692 h 2122526"/>
              <a:gd name="connsiteX108" fmla="*/ 292435 w 12192002"/>
              <a:gd name="connsiteY108" fmla="*/ 531887 h 2122526"/>
              <a:gd name="connsiteX109" fmla="*/ 404015 w 12192002"/>
              <a:gd name="connsiteY109" fmla="*/ 511191 h 2122526"/>
              <a:gd name="connsiteX110" fmla="*/ 445099 w 12192002"/>
              <a:gd name="connsiteY110" fmla="*/ 505368 h 2122526"/>
              <a:gd name="connsiteX111" fmla="*/ 571717 w 12192002"/>
              <a:gd name="connsiteY111" fmla="*/ 467338 h 2122526"/>
              <a:gd name="connsiteX112" fmla="*/ 578535 w 12192002"/>
              <a:gd name="connsiteY112" fmla="*/ 467527 h 2122526"/>
              <a:gd name="connsiteX113" fmla="*/ 596792 w 12192002"/>
              <a:gd name="connsiteY113" fmla="*/ 464875 h 2122526"/>
              <a:gd name="connsiteX114" fmla="*/ 708875 w 12192002"/>
              <a:gd name="connsiteY114" fmla="*/ 422017 h 2122526"/>
              <a:gd name="connsiteX115" fmla="*/ 719742 w 12192002"/>
              <a:gd name="connsiteY115" fmla="*/ 416340 h 2122526"/>
              <a:gd name="connsiteX116" fmla="*/ 720047 w 12192002"/>
              <a:gd name="connsiteY116" fmla="*/ 415078 h 2122526"/>
              <a:gd name="connsiteX117" fmla="*/ 763053 w 12192002"/>
              <a:gd name="connsiteY117" fmla="*/ 414307 h 2122526"/>
              <a:gd name="connsiteX118" fmla="*/ 767901 w 12192002"/>
              <a:gd name="connsiteY118" fmla="*/ 412086 h 2122526"/>
              <a:gd name="connsiteX119" fmla="*/ 797041 w 12192002"/>
              <a:gd name="connsiteY119" fmla="*/ 414293 h 2122526"/>
              <a:gd name="connsiteX120" fmla="*/ 811506 w 12192002"/>
              <a:gd name="connsiteY120" fmla="*/ 413988 h 2122526"/>
              <a:gd name="connsiteX121" fmla="*/ 816809 w 12192002"/>
              <a:gd name="connsiteY121" fmla="*/ 416882 h 2122526"/>
              <a:gd name="connsiteX122" fmla="*/ 837540 w 12192002"/>
              <a:gd name="connsiteY122" fmla="*/ 414918 h 2122526"/>
              <a:gd name="connsiteX123" fmla="*/ 858269 w 12192002"/>
              <a:gd name="connsiteY123" fmla="*/ 416131 h 2122526"/>
              <a:gd name="connsiteX124" fmla="*/ 948732 w 12192002"/>
              <a:gd name="connsiteY124" fmla="*/ 404293 h 2122526"/>
              <a:gd name="connsiteX125" fmla="*/ 1149979 w 12192002"/>
              <a:gd name="connsiteY125" fmla="*/ 406698 h 2122526"/>
              <a:gd name="connsiteX126" fmla="*/ 1496110 w 12192002"/>
              <a:gd name="connsiteY126" fmla="*/ 357263 h 2122526"/>
              <a:gd name="connsiteX127" fmla="*/ 1608669 w 12192002"/>
              <a:gd name="connsiteY127" fmla="*/ 331673 h 2122526"/>
              <a:gd name="connsiteX128" fmla="*/ 1675071 w 12192002"/>
              <a:gd name="connsiteY128" fmla="*/ 324776 h 2122526"/>
              <a:gd name="connsiteX129" fmla="*/ 1738204 w 12192002"/>
              <a:gd name="connsiteY129" fmla="*/ 308427 h 2122526"/>
              <a:gd name="connsiteX130" fmla="*/ 1786655 w 12192002"/>
              <a:gd name="connsiteY130" fmla="*/ 303376 h 2122526"/>
              <a:gd name="connsiteX131" fmla="*/ 1873080 w 12192002"/>
              <a:gd name="connsiteY131" fmla="*/ 330998 h 2122526"/>
              <a:gd name="connsiteX132" fmla="*/ 1921650 w 12192002"/>
              <a:gd name="connsiteY132" fmla="*/ 332593 h 2122526"/>
              <a:gd name="connsiteX133" fmla="*/ 1928172 w 12192002"/>
              <a:gd name="connsiteY133" fmla="*/ 327762 h 2122526"/>
              <a:gd name="connsiteX134" fmla="*/ 1997356 w 12192002"/>
              <a:gd name="connsiteY134" fmla="*/ 349707 h 2122526"/>
              <a:gd name="connsiteX135" fmla="*/ 2094665 w 12192002"/>
              <a:gd name="connsiteY135" fmla="*/ 341687 h 2122526"/>
              <a:gd name="connsiteX136" fmla="*/ 2208578 w 12192002"/>
              <a:gd name="connsiteY136" fmla="*/ 324976 h 2122526"/>
              <a:gd name="connsiteX137" fmla="*/ 2315112 w 12192002"/>
              <a:gd name="connsiteY137" fmla="*/ 319743 h 2122526"/>
              <a:gd name="connsiteX138" fmla="*/ 2443255 w 12192002"/>
              <a:gd name="connsiteY138" fmla="*/ 328210 h 2122526"/>
              <a:gd name="connsiteX139" fmla="*/ 2587906 w 12192002"/>
              <a:gd name="connsiteY139" fmla="*/ 322233 h 2122526"/>
              <a:gd name="connsiteX140" fmla="*/ 2646527 w 12192002"/>
              <a:gd name="connsiteY140" fmla="*/ 315870 h 2122526"/>
              <a:gd name="connsiteX141" fmla="*/ 2781569 w 12192002"/>
              <a:gd name="connsiteY141" fmla="*/ 326406 h 2122526"/>
              <a:gd name="connsiteX142" fmla="*/ 3030291 w 12192002"/>
              <a:gd name="connsiteY142" fmla="*/ 348227 h 2122526"/>
              <a:gd name="connsiteX143" fmla="*/ 3142556 w 12192002"/>
              <a:gd name="connsiteY143" fmla="*/ 350870 h 2122526"/>
              <a:gd name="connsiteX144" fmla="*/ 3262356 w 12192002"/>
              <a:gd name="connsiteY144" fmla="*/ 358645 h 2122526"/>
              <a:gd name="connsiteX145" fmla="*/ 3341698 w 12192002"/>
              <a:gd name="connsiteY145" fmla="*/ 364522 h 2122526"/>
              <a:gd name="connsiteX146" fmla="*/ 3344026 w 12192002"/>
              <a:gd name="connsiteY146" fmla="*/ 363547 h 2122526"/>
              <a:gd name="connsiteX147" fmla="*/ 3363888 w 12192002"/>
              <a:gd name="connsiteY147" fmla="*/ 365229 h 2122526"/>
              <a:gd name="connsiteX148" fmla="*/ 3400728 w 12192002"/>
              <a:gd name="connsiteY148" fmla="*/ 382181 h 2122526"/>
              <a:gd name="connsiteX149" fmla="*/ 3473223 w 12192002"/>
              <a:gd name="connsiteY149" fmla="*/ 370133 h 2122526"/>
              <a:gd name="connsiteX150" fmla="*/ 3536135 w 12192002"/>
              <a:gd name="connsiteY150" fmla="*/ 366472 h 2122526"/>
              <a:gd name="connsiteX151" fmla="*/ 3585978 w 12192002"/>
              <a:gd name="connsiteY151" fmla="*/ 356773 h 2122526"/>
              <a:gd name="connsiteX152" fmla="*/ 3594501 w 12192002"/>
              <a:gd name="connsiteY152" fmla="*/ 357463 h 2122526"/>
              <a:gd name="connsiteX153" fmla="*/ 3594736 w 12192002"/>
              <a:gd name="connsiteY153" fmla="*/ 357194 h 2122526"/>
              <a:gd name="connsiteX154" fmla="*/ 3603855 w 12192002"/>
              <a:gd name="connsiteY154" fmla="*/ 357358 h 2122526"/>
              <a:gd name="connsiteX155" fmla="*/ 3610035 w 12192002"/>
              <a:gd name="connsiteY155" fmla="*/ 358720 h 2122526"/>
              <a:gd name="connsiteX156" fmla="*/ 3682513 w 12192002"/>
              <a:gd name="connsiteY156" fmla="*/ 326449 h 2122526"/>
              <a:gd name="connsiteX157" fmla="*/ 3789760 w 12192002"/>
              <a:gd name="connsiteY157" fmla="*/ 302526 h 2122526"/>
              <a:gd name="connsiteX158" fmla="*/ 3897275 w 12192002"/>
              <a:gd name="connsiteY158" fmla="*/ 282288 h 2122526"/>
              <a:gd name="connsiteX159" fmla="*/ 3936846 w 12192002"/>
              <a:gd name="connsiteY159" fmla="*/ 276633 h 2122526"/>
              <a:gd name="connsiteX160" fmla="*/ 4004538 w 12192002"/>
              <a:gd name="connsiteY160" fmla="*/ 259176 h 2122526"/>
              <a:gd name="connsiteX161" fmla="*/ 4033778 w 12192002"/>
              <a:gd name="connsiteY161" fmla="*/ 246608 h 2122526"/>
              <a:gd name="connsiteX162" fmla="*/ 4035363 w 12192002"/>
              <a:gd name="connsiteY162" fmla="*/ 246843 h 2122526"/>
              <a:gd name="connsiteX163" fmla="*/ 4036996 w 12192002"/>
              <a:gd name="connsiteY163" fmla="*/ 243176 h 2122526"/>
              <a:gd name="connsiteX164" fmla="*/ 4042364 w 12192002"/>
              <a:gd name="connsiteY164" fmla="*/ 240742 h 2122526"/>
              <a:gd name="connsiteX165" fmla="*/ 4058954 w 12192002"/>
              <a:gd name="connsiteY165" fmla="*/ 239121 h 2122526"/>
              <a:gd name="connsiteX166" fmla="*/ 4065510 w 12192002"/>
              <a:gd name="connsiteY166" fmla="*/ 239339 h 2122526"/>
              <a:gd name="connsiteX167" fmla="*/ 4074427 w 12192002"/>
              <a:gd name="connsiteY167" fmla="*/ 237895 h 2122526"/>
              <a:gd name="connsiteX168" fmla="*/ 4074546 w 12192002"/>
              <a:gd name="connsiteY168" fmla="*/ 237596 h 2122526"/>
              <a:gd name="connsiteX169" fmla="*/ 4083097 w 12192002"/>
              <a:gd name="connsiteY169" fmla="*/ 236761 h 2122526"/>
              <a:gd name="connsiteX170" fmla="*/ 4142745 w 12192002"/>
              <a:gd name="connsiteY170" fmla="*/ 210228 h 2122526"/>
              <a:gd name="connsiteX171" fmla="*/ 4191248 w 12192002"/>
              <a:gd name="connsiteY171" fmla="*/ 194363 h 2122526"/>
              <a:gd name="connsiteX172" fmla="*/ 4201744 w 12192002"/>
              <a:gd name="connsiteY172" fmla="*/ 188729 h 2122526"/>
              <a:gd name="connsiteX173" fmla="*/ 4202048 w 12192002"/>
              <a:gd name="connsiteY173" fmla="*/ 187470 h 2122526"/>
              <a:gd name="connsiteX174" fmla="*/ 4248116 w 12192002"/>
              <a:gd name="connsiteY174" fmla="*/ 184675 h 2122526"/>
              <a:gd name="connsiteX175" fmla="*/ 4276141 w 12192002"/>
              <a:gd name="connsiteY175" fmla="*/ 186999 h 2122526"/>
              <a:gd name="connsiteX176" fmla="*/ 4290062 w 12192002"/>
              <a:gd name="connsiteY176" fmla="*/ 186753 h 2122526"/>
              <a:gd name="connsiteX177" fmla="*/ 4295143 w 12192002"/>
              <a:gd name="connsiteY177" fmla="*/ 189670 h 2122526"/>
              <a:gd name="connsiteX178" fmla="*/ 4315108 w 12192002"/>
              <a:gd name="connsiteY178" fmla="*/ 187791 h 2122526"/>
              <a:gd name="connsiteX179" fmla="*/ 4316965 w 12192002"/>
              <a:gd name="connsiteY179" fmla="*/ 186450 h 2122526"/>
              <a:gd name="connsiteX180" fmla="*/ 4362875 w 12192002"/>
              <a:gd name="connsiteY180" fmla="*/ 193065 h 2122526"/>
              <a:gd name="connsiteX181" fmla="*/ 4428542 w 12192002"/>
              <a:gd name="connsiteY181" fmla="*/ 191719 h 2122526"/>
              <a:gd name="connsiteX182" fmla="*/ 4515813 w 12192002"/>
              <a:gd name="connsiteY182" fmla="*/ 181068 h 2122526"/>
              <a:gd name="connsiteX183" fmla="*/ 4715526 w 12192002"/>
              <a:gd name="connsiteY183" fmla="*/ 171166 h 2122526"/>
              <a:gd name="connsiteX184" fmla="*/ 4762447 w 12192002"/>
              <a:gd name="connsiteY184" fmla="*/ 162678 h 2122526"/>
              <a:gd name="connsiteX185" fmla="*/ 4840439 w 12192002"/>
              <a:gd name="connsiteY185" fmla="*/ 134910 h 2122526"/>
              <a:gd name="connsiteX186" fmla="*/ 5011513 w 12192002"/>
              <a:gd name="connsiteY186" fmla="*/ 110893 h 2122526"/>
              <a:gd name="connsiteX187" fmla="*/ 5065790 w 12192002"/>
              <a:gd name="connsiteY187" fmla="*/ 94512 h 2122526"/>
              <a:gd name="connsiteX188" fmla="*/ 5121659 w 12192002"/>
              <a:gd name="connsiteY188" fmla="*/ 101083 h 2122526"/>
              <a:gd name="connsiteX189" fmla="*/ 5139595 w 12192002"/>
              <a:gd name="connsiteY189" fmla="*/ 90230 h 2122526"/>
              <a:gd name="connsiteX190" fmla="*/ 5142598 w 12192002"/>
              <a:gd name="connsiteY190" fmla="*/ 88129 h 2122526"/>
              <a:gd name="connsiteX191" fmla="*/ 5156554 w 12192002"/>
              <a:gd name="connsiteY191" fmla="*/ 84729 h 2122526"/>
              <a:gd name="connsiteX192" fmla="*/ 5174660 w 12192002"/>
              <a:gd name="connsiteY192" fmla="*/ 77506 h 2122526"/>
              <a:gd name="connsiteX193" fmla="*/ 5222961 w 12192002"/>
              <a:gd name="connsiteY193" fmla="*/ 74516 h 2122526"/>
              <a:gd name="connsiteX194" fmla="*/ 5261763 w 12192002"/>
              <a:gd name="connsiteY194" fmla="*/ 63392 h 2122526"/>
              <a:gd name="connsiteX195" fmla="*/ 5381667 w 12192002"/>
              <a:gd name="connsiteY195" fmla="*/ 42975 h 2122526"/>
              <a:gd name="connsiteX196" fmla="*/ 5432760 w 12192002"/>
              <a:gd name="connsiteY196" fmla="*/ 25273 h 2122526"/>
              <a:gd name="connsiteX197" fmla="*/ 5470905 w 12192002"/>
              <a:gd name="connsiteY197" fmla="*/ 14020 h 2122526"/>
              <a:gd name="connsiteX198" fmla="*/ 5626960 w 12192002"/>
              <a:gd name="connsiteY198" fmla="*/ 0 h 2122526"/>
              <a:gd name="connsiteX0" fmla="*/ 5626960 w 12192002"/>
              <a:gd name="connsiteY0" fmla="*/ 0 h 2122526"/>
              <a:gd name="connsiteX1" fmla="*/ 5758918 w 12192002"/>
              <a:gd name="connsiteY1" fmla="*/ 1023 h 2122526"/>
              <a:gd name="connsiteX2" fmla="*/ 5957375 w 12192002"/>
              <a:gd name="connsiteY2" fmla="*/ 16715 h 2122526"/>
              <a:gd name="connsiteX3" fmla="*/ 6010090 w 12192002"/>
              <a:gd name="connsiteY3" fmla="*/ 20359 h 2122526"/>
              <a:gd name="connsiteX4" fmla="*/ 6041282 w 12192002"/>
              <a:gd name="connsiteY4" fmla="*/ 15266 h 2122526"/>
              <a:gd name="connsiteX5" fmla="*/ 6048637 w 12192002"/>
              <a:gd name="connsiteY5" fmla="*/ 6917 h 2122526"/>
              <a:gd name="connsiteX6" fmla="*/ 6068529 w 12192002"/>
              <a:gd name="connsiteY6" fmla="*/ 7600 h 2122526"/>
              <a:gd name="connsiteX7" fmla="*/ 6073847 w 12192002"/>
              <a:gd name="connsiteY7" fmla="*/ 6063 h 2122526"/>
              <a:gd name="connsiteX8" fmla="*/ 6168673 w 12192002"/>
              <a:gd name="connsiteY8" fmla="*/ 26525 h 2122526"/>
              <a:gd name="connsiteX9" fmla="*/ 6317559 w 12192002"/>
              <a:gd name="connsiteY9" fmla="*/ 28612 h 2122526"/>
              <a:gd name="connsiteX10" fmla="*/ 6549454 w 12192002"/>
              <a:gd name="connsiteY10" fmla="*/ 75412 h 2122526"/>
              <a:gd name="connsiteX11" fmla="*/ 6708221 w 12192002"/>
              <a:gd name="connsiteY11" fmla="*/ 104188 h 2122526"/>
              <a:gd name="connsiteX12" fmla="*/ 6904145 w 12192002"/>
              <a:gd name="connsiteY12" fmla="*/ 132143 h 2122526"/>
              <a:gd name="connsiteX13" fmla="*/ 7018495 w 12192002"/>
              <a:gd name="connsiteY13" fmla="*/ 161649 h 2122526"/>
              <a:gd name="connsiteX14" fmla="*/ 7096987 w 12192002"/>
              <a:gd name="connsiteY14" fmla="*/ 161275 h 2122526"/>
              <a:gd name="connsiteX15" fmla="*/ 7170807 w 12192002"/>
              <a:gd name="connsiteY15" fmla="*/ 173503 h 2122526"/>
              <a:gd name="connsiteX16" fmla="*/ 7197003 w 12192002"/>
              <a:gd name="connsiteY16" fmla="*/ 178151 h 2122526"/>
              <a:gd name="connsiteX17" fmla="*/ 7201101 w 12192002"/>
              <a:gd name="connsiteY17" fmla="*/ 183509 h 2122526"/>
              <a:gd name="connsiteX18" fmla="*/ 7218559 w 12192002"/>
              <a:gd name="connsiteY18" fmla="*/ 188059 h 2122526"/>
              <a:gd name="connsiteX19" fmla="*/ 7310852 w 12192002"/>
              <a:gd name="connsiteY19" fmla="*/ 213308 h 2122526"/>
              <a:gd name="connsiteX20" fmla="*/ 7312179 w 12192002"/>
              <a:gd name="connsiteY20" fmla="*/ 211866 h 2122526"/>
              <a:gd name="connsiteX21" fmla="*/ 7405390 w 12192002"/>
              <a:gd name="connsiteY21" fmla="*/ 202271 h 2122526"/>
              <a:gd name="connsiteX22" fmla="*/ 7495794 w 12192002"/>
              <a:gd name="connsiteY22" fmla="*/ 194166 h 2122526"/>
              <a:gd name="connsiteX23" fmla="*/ 7507039 w 12192002"/>
              <a:gd name="connsiteY23" fmla="*/ 196118 h 2122526"/>
              <a:gd name="connsiteX24" fmla="*/ 7507411 w 12192002"/>
              <a:gd name="connsiteY24" fmla="*/ 195791 h 2122526"/>
              <a:gd name="connsiteX25" fmla="*/ 7519570 w 12192002"/>
              <a:gd name="connsiteY25" fmla="*/ 197126 h 2122526"/>
              <a:gd name="connsiteX26" fmla="*/ 7527542 w 12192002"/>
              <a:gd name="connsiteY26" fmla="*/ 199679 h 2122526"/>
              <a:gd name="connsiteX27" fmla="*/ 7614346 w 12192002"/>
              <a:gd name="connsiteY27" fmla="*/ 205507 h 2122526"/>
              <a:gd name="connsiteX28" fmla="*/ 7718744 w 12192002"/>
              <a:gd name="connsiteY28" fmla="*/ 202036 h 2122526"/>
              <a:gd name="connsiteX29" fmla="*/ 7905407 w 12192002"/>
              <a:gd name="connsiteY29" fmla="*/ 227751 h 2122526"/>
              <a:gd name="connsiteX30" fmla="*/ 8090271 w 12192002"/>
              <a:gd name="connsiteY30" fmla="*/ 269724 h 2122526"/>
              <a:gd name="connsiteX31" fmla="*/ 8245834 w 12192002"/>
              <a:gd name="connsiteY31" fmla="*/ 315885 h 2122526"/>
              <a:gd name="connsiteX32" fmla="*/ 8252033 w 12192002"/>
              <a:gd name="connsiteY32" fmla="*/ 328877 h 2122526"/>
              <a:gd name="connsiteX33" fmla="*/ 8263376 w 12192002"/>
              <a:gd name="connsiteY33" fmla="*/ 338720 h 2122526"/>
              <a:gd name="connsiteX34" fmla="*/ 8266075 w 12192002"/>
              <a:gd name="connsiteY34" fmla="*/ 338490 h 2122526"/>
              <a:gd name="connsiteX35" fmla="*/ 8283149 w 12192002"/>
              <a:gd name="connsiteY35" fmla="*/ 345665 h 2122526"/>
              <a:gd name="connsiteX36" fmla="*/ 8284276 w 12192002"/>
              <a:gd name="connsiteY36" fmla="*/ 350108 h 2122526"/>
              <a:gd name="connsiteX37" fmla="*/ 8295173 w 12192002"/>
              <a:gd name="connsiteY37" fmla="*/ 355931 h 2122526"/>
              <a:gd name="connsiteX38" fmla="*/ 8314432 w 12192002"/>
              <a:gd name="connsiteY38" fmla="*/ 369826 h 2122526"/>
              <a:gd name="connsiteX39" fmla="*/ 8320104 w 12192002"/>
              <a:gd name="connsiteY39" fmla="*/ 370152 h 2122526"/>
              <a:gd name="connsiteX40" fmla="*/ 8352372 w 12192002"/>
              <a:gd name="connsiteY40" fmla="*/ 387570 h 2122526"/>
              <a:gd name="connsiteX41" fmla="*/ 8353799 w 12192002"/>
              <a:gd name="connsiteY41" fmla="*/ 386730 h 2122526"/>
              <a:gd name="connsiteX42" fmla="*/ 8367182 w 12192002"/>
              <a:gd name="connsiteY42" fmla="*/ 386924 h 2122526"/>
              <a:gd name="connsiteX43" fmla="*/ 8490249 w 12192002"/>
              <a:gd name="connsiteY43" fmla="*/ 400966 h 2122526"/>
              <a:gd name="connsiteX44" fmla="*/ 8497594 w 12192002"/>
              <a:gd name="connsiteY44" fmla="*/ 404016 h 2122526"/>
              <a:gd name="connsiteX45" fmla="*/ 8497968 w 12192002"/>
              <a:gd name="connsiteY45" fmla="*/ 403837 h 2122526"/>
              <a:gd name="connsiteX46" fmla="*/ 8506167 w 12192002"/>
              <a:gd name="connsiteY46" fmla="*/ 406575 h 2122526"/>
              <a:gd name="connsiteX47" fmla="*/ 8510983 w 12192002"/>
              <a:gd name="connsiteY47" fmla="*/ 409576 h 2122526"/>
              <a:gd name="connsiteX48" fmla="*/ 8525230 w 12192002"/>
              <a:gd name="connsiteY48" fmla="*/ 415491 h 2122526"/>
              <a:gd name="connsiteX49" fmla="*/ 8596071 w 12192002"/>
              <a:gd name="connsiteY49" fmla="*/ 400649 h 2122526"/>
              <a:gd name="connsiteX50" fmla="*/ 8707847 w 12192002"/>
              <a:gd name="connsiteY50" fmla="*/ 409221 h 2122526"/>
              <a:gd name="connsiteX51" fmla="*/ 8752444 w 12192002"/>
              <a:gd name="connsiteY51" fmla="*/ 411322 h 2122526"/>
              <a:gd name="connsiteX52" fmla="*/ 8928988 w 12192002"/>
              <a:gd name="connsiteY52" fmla="*/ 430554 h 2122526"/>
              <a:gd name="connsiteX53" fmla="*/ 8963048 w 12192002"/>
              <a:gd name="connsiteY53" fmla="*/ 427366 h 2122526"/>
              <a:gd name="connsiteX54" fmla="*/ 8968011 w 12192002"/>
              <a:gd name="connsiteY54" fmla="*/ 425141 h 2122526"/>
              <a:gd name="connsiteX55" fmla="*/ 8974337 w 12192002"/>
              <a:gd name="connsiteY55" fmla="*/ 424441 h 2122526"/>
              <a:gd name="connsiteX56" fmla="*/ 8990394 w 12192002"/>
              <a:gd name="connsiteY56" fmla="*/ 427667 h 2122526"/>
              <a:gd name="connsiteX57" fmla="*/ 8996232 w 12192002"/>
              <a:gd name="connsiteY57" fmla="*/ 429728 h 2122526"/>
              <a:gd name="connsiteX58" fmla="*/ 9005201 w 12192002"/>
              <a:gd name="connsiteY58" fmla="*/ 430939 h 2122526"/>
              <a:gd name="connsiteX59" fmla="*/ 9005486 w 12192002"/>
              <a:gd name="connsiteY59" fmla="*/ 430699 h 2122526"/>
              <a:gd name="connsiteX60" fmla="*/ 9053453 w 12192002"/>
              <a:gd name="connsiteY60" fmla="*/ 433984 h 2122526"/>
              <a:gd name="connsiteX61" fmla="*/ 9113812 w 12192002"/>
              <a:gd name="connsiteY61" fmla="*/ 425670 h 2122526"/>
              <a:gd name="connsiteX62" fmla="*/ 9137318 w 12192002"/>
              <a:gd name="connsiteY62" fmla="*/ 424304 h 2122526"/>
              <a:gd name="connsiteX63" fmla="*/ 9150210 w 12192002"/>
              <a:gd name="connsiteY63" fmla="*/ 422135 h 2122526"/>
              <a:gd name="connsiteX64" fmla="*/ 9151232 w 12192002"/>
              <a:gd name="connsiteY64" fmla="*/ 421070 h 2122526"/>
              <a:gd name="connsiteX65" fmla="*/ 9189246 w 12192002"/>
              <a:gd name="connsiteY65" fmla="*/ 432272 h 2122526"/>
              <a:gd name="connsiteX66" fmla="*/ 9194810 w 12192002"/>
              <a:gd name="connsiteY66" fmla="*/ 441511 h 2122526"/>
              <a:gd name="connsiteX67" fmla="*/ 9231370 w 12192002"/>
              <a:gd name="connsiteY67" fmla="*/ 451590 h 2122526"/>
              <a:gd name="connsiteX68" fmla="*/ 9343052 w 12192002"/>
              <a:gd name="connsiteY68" fmla="*/ 503495 h 2122526"/>
              <a:gd name="connsiteX69" fmla="*/ 9584507 w 12192002"/>
              <a:gd name="connsiteY69" fmla="*/ 549197 h 2122526"/>
              <a:gd name="connsiteX70" fmla="*/ 9728309 w 12192002"/>
              <a:gd name="connsiteY70" fmla="*/ 560617 h 2122526"/>
              <a:gd name="connsiteX71" fmla="*/ 9847792 w 12192002"/>
              <a:gd name="connsiteY71" fmla="*/ 580824 h 2122526"/>
              <a:gd name="connsiteX72" fmla="*/ 9960019 w 12192002"/>
              <a:gd name="connsiteY72" fmla="*/ 587592 h 2122526"/>
              <a:gd name="connsiteX73" fmla="*/ 10039240 w 12192002"/>
              <a:gd name="connsiteY73" fmla="*/ 603107 h 2122526"/>
              <a:gd name="connsiteX74" fmla="*/ 10082169 w 12192002"/>
              <a:gd name="connsiteY74" fmla="*/ 601443 h 2122526"/>
              <a:gd name="connsiteX75" fmla="*/ 10126500 w 12192002"/>
              <a:gd name="connsiteY75" fmla="*/ 603538 h 2122526"/>
              <a:gd name="connsiteX76" fmla="*/ 10261101 w 12192002"/>
              <a:gd name="connsiteY76" fmla="*/ 615053 h 2122526"/>
              <a:gd name="connsiteX77" fmla="*/ 10336855 w 12192002"/>
              <a:gd name="connsiteY77" fmla="*/ 624804 h 2122526"/>
              <a:gd name="connsiteX78" fmla="*/ 10383868 w 12192002"/>
              <a:gd name="connsiteY78" fmla="*/ 625415 h 2122526"/>
              <a:gd name="connsiteX79" fmla="*/ 10445984 w 12192002"/>
              <a:gd name="connsiteY79" fmla="*/ 629262 h 2122526"/>
              <a:gd name="connsiteX80" fmla="*/ 10519280 w 12192002"/>
              <a:gd name="connsiteY80" fmla="*/ 631320 h 2122526"/>
              <a:gd name="connsiteX81" fmla="*/ 10644619 w 12192002"/>
              <a:gd name="connsiteY81" fmla="*/ 651566 h 2122526"/>
              <a:gd name="connsiteX82" fmla="*/ 10857724 w 12192002"/>
              <a:gd name="connsiteY82" fmla="*/ 712684 h 2122526"/>
              <a:gd name="connsiteX83" fmla="*/ 10951063 w 12192002"/>
              <a:gd name="connsiteY83" fmla="*/ 725767 h 2122526"/>
              <a:gd name="connsiteX84" fmla="*/ 11030956 w 12192002"/>
              <a:gd name="connsiteY84" fmla="*/ 721011 h 2122526"/>
              <a:gd name="connsiteX85" fmla="*/ 11085938 w 12192002"/>
              <a:gd name="connsiteY85" fmla="*/ 723892 h 2122526"/>
              <a:gd name="connsiteX86" fmla="*/ 11143411 w 12192002"/>
              <a:gd name="connsiteY86" fmla="*/ 733141 h 2122526"/>
              <a:gd name="connsiteX87" fmla="*/ 11195087 w 12192002"/>
              <a:gd name="connsiteY87" fmla="*/ 732494 h 2122526"/>
              <a:gd name="connsiteX88" fmla="*/ 11273972 w 12192002"/>
              <a:gd name="connsiteY88" fmla="*/ 729660 h 2122526"/>
              <a:gd name="connsiteX89" fmla="*/ 11369715 w 12192002"/>
              <a:gd name="connsiteY89" fmla="*/ 813181 h 2122526"/>
              <a:gd name="connsiteX90" fmla="*/ 11462695 w 12192002"/>
              <a:gd name="connsiteY90" fmla="*/ 874654 h 2122526"/>
              <a:gd name="connsiteX91" fmla="*/ 11564181 w 12192002"/>
              <a:gd name="connsiteY91" fmla="*/ 888450 h 2122526"/>
              <a:gd name="connsiteX92" fmla="*/ 11684760 w 12192002"/>
              <a:gd name="connsiteY92" fmla="*/ 929360 h 2122526"/>
              <a:gd name="connsiteX93" fmla="*/ 11744187 w 12192002"/>
              <a:gd name="connsiteY93" fmla="*/ 984253 h 2122526"/>
              <a:gd name="connsiteX94" fmla="*/ 11834979 w 12192002"/>
              <a:gd name="connsiteY94" fmla="*/ 1013094 h 2122526"/>
              <a:gd name="connsiteX95" fmla="*/ 11933790 w 12192002"/>
              <a:gd name="connsiteY95" fmla="*/ 990933 h 2122526"/>
              <a:gd name="connsiteX96" fmla="*/ 12084140 w 12192002"/>
              <a:gd name="connsiteY96" fmla="*/ 1007396 h 2122526"/>
              <a:gd name="connsiteX97" fmla="*/ 12140863 w 12192002"/>
              <a:gd name="connsiteY97" fmla="*/ 1035036 h 2122526"/>
              <a:gd name="connsiteX98" fmla="*/ 12192002 w 12192002"/>
              <a:gd name="connsiteY98" fmla="*/ 1015838 h 2122526"/>
              <a:gd name="connsiteX99" fmla="*/ 12192002 w 12192002"/>
              <a:gd name="connsiteY99" fmla="*/ 1955549 h 2122526"/>
              <a:gd name="connsiteX100" fmla="*/ 12192000 w 12192002"/>
              <a:gd name="connsiteY100" fmla="*/ 1955549 h 2122526"/>
              <a:gd name="connsiteX101" fmla="*/ 12192000 w 12192002"/>
              <a:gd name="connsiteY101" fmla="*/ 2122526 h 2122526"/>
              <a:gd name="connsiteX102" fmla="*/ 0 w 12192002"/>
              <a:gd name="connsiteY102" fmla="*/ 2122526 h 2122526"/>
              <a:gd name="connsiteX103" fmla="*/ 0 w 12192002"/>
              <a:gd name="connsiteY103" fmla="*/ 1348327 h 2122526"/>
              <a:gd name="connsiteX104" fmla="*/ 2 w 12192002"/>
              <a:gd name="connsiteY104" fmla="*/ 1348327 h 2122526"/>
              <a:gd name="connsiteX105" fmla="*/ 2 w 12192002"/>
              <a:gd name="connsiteY105" fmla="*/ 592017 h 2122526"/>
              <a:gd name="connsiteX106" fmla="*/ 15526 w 12192002"/>
              <a:gd name="connsiteY106" fmla="*/ 586548 h 2122526"/>
              <a:gd name="connsiteX107" fmla="*/ 118381 w 12192002"/>
              <a:gd name="connsiteY107" fmla="*/ 583692 h 2122526"/>
              <a:gd name="connsiteX108" fmla="*/ 292435 w 12192002"/>
              <a:gd name="connsiteY108" fmla="*/ 531887 h 2122526"/>
              <a:gd name="connsiteX109" fmla="*/ 404015 w 12192002"/>
              <a:gd name="connsiteY109" fmla="*/ 511191 h 2122526"/>
              <a:gd name="connsiteX110" fmla="*/ 445099 w 12192002"/>
              <a:gd name="connsiteY110" fmla="*/ 505368 h 2122526"/>
              <a:gd name="connsiteX111" fmla="*/ 571717 w 12192002"/>
              <a:gd name="connsiteY111" fmla="*/ 467338 h 2122526"/>
              <a:gd name="connsiteX112" fmla="*/ 578535 w 12192002"/>
              <a:gd name="connsiteY112" fmla="*/ 467527 h 2122526"/>
              <a:gd name="connsiteX113" fmla="*/ 596792 w 12192002"/>
              <a:gd name="connsiteY113" fmla="*/ 464875 h 2122526"/>
              <a:gd name="connsiteX114" fmla="*/ 708875 w 12192002"/>
              <a:gd name="connsiteY114" fmla="*/ 422017 h 2122526"/>
              <a:gd name="connsiteX115" fmla="*/ 719742 w 12192002"/>
              <a:gd name="connsiteY115" fmla="*/ 416340 h 2122526"/>
              <a:gd name="connsiteX116" fmla="*/ 720047 w 12192002"/>
              <a:gd name="connsiteY116" fmla="*/ 415078 h 2122526"/>
              <a:gd name="connsiteX117" fmla="*/ 763053 w 12192002"/>
              <a:gd name="connsiteY117" fmla="*/ 414307 h 2122526"/>
              <a:gd name="connsiteX118" fmla="*/ 767901 w 12192002"/>
              <a:gd name="connsiteY118" fmla="*/ 412086 h 2122526"/>
              <a:gd name="connsiteX119" fmla="*/ 797041 w 12192002"/>
              <a:gd name="connsiteY119" fmla="*/ 414293 h 2122526"/>
              <a:gd name="connsiteX120" fmla="*/ 811506 w 12192002"/>
              <a:gd name="connsiteY120" fmla="*/ 413988 h 2122526"/>
              <a:gd name="connsiteX121" fmla="*/ 816809 w 12192002"/>
              <a:gd name="connsiteY121" fmla="*/ 416882 h 2122526"/>
              <a:gd name="connsiteX122" fmla="*/ 837540 w 12192002"/>
              <a:gd name="connsiteY122" fmla="*/ 414918 h 2122526"/>
              <a:gd name="connsiteX123" fmla="*/ 858269 w 12192002"/>
              <a:gd name="connsiteY123" fmla="*/ 416131 h 2122526"/>
              <a:gd name="connsiteX124" fmla="*/ 948732 w 12192002"/>
              <a:gd name="connsiteY124" fmla="*/ 404293 h 2122526"/>
              <a:gd name="connsiteX125" fmla="*/ 1149979 w 12192002"/>
              <a:gd name="connsiteY125" fmla="*/ 406698 h 2122526"/>
              <a:gd name="connsiteX126" fmla="*/ 1496110 w 12192002"/>
              <a:gd name="connsiteY126" fmla="*/ 357263 h 2122526"/>
              <a:gd name="connsiteX127" fmla="*/ 1608669 w 12192002"/>
              <a:gd name="connsiteY127" fmla="*/ 331673 h 2122526"/>
              <a:gd name="connsiteX128" fmla="*/ 1675071 w 12192002"/>
              <a:gd name="connsiteY128" fmla="*/ 324776 h 2122526"/>
              <a:gd name="connsiteX129" fmla="*/ 1738204 w 12192002"/>
              <a:gd name="connsiteY129" fmla="*/ 308427 h 2122526"/>
              <a:gd name="connsiteX130" fmla="*/ 1786655 w 12192002"/>
              <a:gd name="connsiteY130" fmla="*/ 303376 h 2122526"/>
              <a:gd name="connsiteX131" fmla="*/ 1873080 w 12192002"/>
              <a:gd name="connsiteY131" fmla="*/ 330998 h 2122526"/>
              <a:gd name="connsiteX132" fmla="*/ 1921650 w 12192002"/>
              <a:gd name="connsiteY132" fmla="*/ 332593 h 2122526"/>
              <a:gd name="connsiteX133" fmla="*/ 1928172 w 12192002"/>
              <a:gd name="connsiteY133" fmla="*/ 327762 h 2122526"/>
              <a:gd name="connsiteX134" fmla="*/ 1997356 w 12192002"/>
              <a:gd name="connsiteY134" fmla="*/ 349707 h 2122526"/>
              <a:gd name="connsiteX135" fmla="*/ 2094665 w 12192002"/>
              <a:gd name="connsiteY135" fmla="*/ 341687 h 2122526"/>
              <a:gd name="connsiteX136" fmla="*/ 2208578 w 12192002"/>
              <a:gd name="connsiteY136" fmla="*/ 324976 h 2122526"/>
              <a:gd name="connsiteX137" fmla="*/ 2315112 w 12192002"/>
              <a:gd name="connsiteY137" fmla="*/ 319743 h 2122526"/>
              <a:gd name="connsiteX138" fmla="*/ 2443255 w 12192002"/>
              <a:gd name="connsiteY138" fmla="*/ 328210 h 2122526"/>
              <a:gd name="connsiteX139" fmla="*/ 2587906 w 12192002"/>
              <a:gd name="connsiteY139" fmla="*/ 322233 h 2122526"/>
              <a:gd name="connsiteX140" fmla="*/ 2646527 w 12192002"/>
              <a:gd name="connsiteY140" fmla="*/ 315870 h 2122526"/>
              <a:gd name="connsiteX141" fmla="*/ 2781569 w 12192002"/>
              <a:gd name="connsiteY141" fmla="*/ 326406 h 2122526"/>
              <a:gd name="connsiteX142" fmla="*/ 3030291 w 12192002"/>
              <a:gd name="connsiteY142" fmla="*/ 348227 h 2122526"/>
              <a:gd name="connsiteX143" fmla="*/ 3142556 w 12192002"/>
              <a:gd name="connsiteY143" fmla="*/ 350870 h 2122526"/>
              <a:gd name="connsiteX144" fmla="*/ 3262356 w 12192002"/>
              <a:gd name="connsiteY144" fmla="*/ 358645 h 2122526"/>
              <a:gd name="connsiteX145" fmla="*/ 3341698 w 12192002"/>
              <a:gd name="connsiteY145" fmla="*/ 364522 h 2122526"/>
              <a:gd name="connsiteX146" fmla="*/ 3344026 w 12192002"/>
              <a:gd name="connsiteY146" fmla="*/ 363547 h 2122526"/>
              <a:gd name="connsiteX147" fmla="*/ 3363888 w 12192002"/>
              <a:gd name="connsiteY147" fmla="*/ 365229 h 2122526"/>
              <a:gd name="connsiteX148" fmla="*/ 3400728 w 12192002"/>
              <a:gd name="connsiteY148" fmla="*/ 382181 h 2122526"/>
              <a:gd name="connsiteX149" fmla="*/ 3473223 w 12192002"/>
              <a:gd name="connsiteY149" fmla="*/ 370133 h 2122526"/>
              <a:gd name="connsiteX150" fmla="*/ 3536135 w 12192002"/>
              <a:gd name="connsiteY150" fmla="*/ 366472 h 2122526"/>
              <a:gd name="connsiteX151" fmla="*/ 3585978 w 12192002"/>
              <a:gd name="connsiteY151" fmla="*/ 356773 h 2122526"/>
              <a:gd name="connsiteX152" fmla="*/ 3594501 w 12192002"/>
              <a:gd name="connsiteY152" fmla="*/ 357463 h 2122526"/>
              <a:gd name="connsiteX153" fmla="*/ 3594736 w 12192002"/>
              <a:gd name="connsiteY153" fmla="*/ 357194 h 2122526"/>
              <a:gd name="connsiteX154" fmla="*/ 3603855 w 12192002"/>
              <a:gd name="connsiteY154" fmla="*/ 357358 h 2122526"/>
              <a:gd name="connsiteX155" fmla="*/ 3610035 w 12192002"/>
              <a:gd name="connsiteY155" fmla="*/ 358720 h 2122526"/>
              <a:gd name="connsiteX156" fmla="*/ 3682513 w 12192002"/>
              <a:gd name="connsiteY156" fmla="*/ 326449 h 2122526"/>
              <a:gd name="connsiteX157" fmla="*/ 3789760 w 12192002"/>
              <a:gd name="connsiteY157" fmla="*/ 302526 h 2122526"/>
              <a:gd name="connsiteX158" fmla="*/ 3897275 w 12192002"/>
              <a:gd name="connsiteY158" fmla="*/ 282288 h 2122526"/>
              <a:gd name="connsiteX159" fmla="*/ 3936846 w 12192002"/>
              <a:gd name="connsiteY159" fmla="*/ 276633 h 2122526"/>
              <a:gd name="connsiteX160" fmla="*/ 4004538 w 12192002"/>
              <a:gd name="connsiteY160" fmla="*/ 259176 h 2122526"/>
              <a:gd name="connsiteX161" fmla="*/ 4033778 w 12192002"/>
              <a:gd name="connsiteY161" fmla="*/ 246608 h 2122526"/>
              <a:gd name="connsiteX162" fmla="*/ 4035363 w 12192002"/>
              <a:gd name="connsiteY162" fmla="*/ 246843 h 2122526"/>
              <a:gd name="connsiteX163" fmla="*/ 4036996 w 12192002"/>
              <a:gd name="connsiteY163" fmla="*/ 243176 h 2122526"/>
              <a:gd name="connsiteX164" fmla="*/ 4042364 w 12192002"/>
              <a:gd name="connsiteY164" fmla="*/ 240742 h 2122526"/>
              <a:gd name="connsiteX165" fmla="*/ 4058954 w 12192002"/>
              <a:gd name="connsiteY165" fmla="*/ 239121 h 2122526"/>
              <a:gd name="connsiteX166" fmla="*/ 4065510 w 12192002"/>
              <a:gd name="connsiteY166" fmla="*/ 239339 h 2122526"/>
              <a:gd name="connsiteX167" fmla="*/ 4074427 w 12192002"/>
              <a:gd name="connsiteY167" fmla="*/ 237895 h 2122526"/>
              <a:gd name="connsiteX168" fmla="*/ 4074546 w 12192002"/>
              <a:gd name="connsiteY168" fmla="*/ 237596 h 2122526"/>
              <a:gd name="connsiteX169" fmla="*/ 4083097 w 12192002"/>
              <a:gd name="connsiteY169" fmla="*/ 236761 h 2122526"/>
              <a:gd name="connsiteX170" fmla="*/ 4142745 w 12192002"/>
              <a:gd name="connsiteY170" fmla="*/ 210228 h 2122526"/>
              <a:gd name="connsiteX171" fmla="*/ 4191248 w 12192002"/>
              <a:gd name="connsiteY171" fmla="*/ 194363 h 2122526"/>
              <a:gd name="connsiteX172" fmla="*/ 4201744 w 12192002"/>
              <a:gd name="connsiteY172" fmla="*/ 188729 h 2122526"/>
              <a:gd name="connsiteX173" fmla="*/ 4202048 w 12192002"/>
              <a:gd name="connsiteY173" fmla="*/ 187470 h 2122526"/>
              <a:gd name="connsiteX174" fmla="*/ 4248116 w 12192002"/>
              <a:gd name="connsiteY174" fmla="*/ 184675 h 2122526"/>
              <a:gd name="connsiteX175" fmla="*/ 4276141 w 12192002"/>
              <a:gd name="connsiteY175" fmla="*/ 186999 h 2122526"/>
              <a:gd name="connsiteX176" fmla="*/ 4290062 w 12192002"/>
              <a:gd name="connsiteY176" fmla="*/ 186753 h 2122526"/>
              <a:gd name="connsiteX177" fmla="*/ 4295143 w 12192002"/>
              <a:gd name="connsiteY177" fmla="*/ 189670 h 2122526"/>
              <a:gd name="connsiteX178" fmla="*/ 4315108 w 12192002"/>
              <a:gd name="connsiteY178" fmla="*/ 187791 h 2122526"/>
              <a:gd name="connsiteX179" fmla="*/ 4316965 w 12192002"/>
              <a:gd name="connsiteY179" fmla="*/ 186450 h 2122526"/>
              <a:gd name="connsiteX180" fmla="*/ 4362875 w 12192002"/>
              <a:gd name="connsiteY180" fmla="*/ 193065 h 2122526"/>
              <a:gd name="connsiteX181" fmla="*/ 4428542 w 12192002"/>
              <a:gd name="connsiteY181" fmla="*/ 191719 h 2122526"/>
              <a:gd name="connsiteX182" fmla="*/ 4515813 w 12192002"/>
              <a:gd name="connsiteY182" fmla="*/ 181068 h 2122526"/>
              <a:gd name="connsiteX183" fmla="*/ 4715526 w 12192002"/>
              <a:gd name="connsiteY183" fmla="*/ 171166 h 2122526"/>
              <a:gd name="connsiteX184" fmla="*/ 4762447 w 12192002"/>
              <a:gd name="connsiteY184" fmla="*/ 162678 h 2122526"/>
              <a:gd name="connsiteX185" fmla="*/ 4840439 w 12192002"/>
              <a:gd name="connsiteY185" fmla="*/ 134910 h 2122526"/>
              <a:gd name="connsiteX186" fmla="*/ 5011513 w 12192002"/>
              <a:gd name="connsiteY186" fmla="*/ 110893 h 2122526"/>
              <a:gd name="connsiteX187" fmla="*/ 5065790 w 12192002"/>
              <a:gd name="connsiteY187" fmla="*/ 94512 h 2122526"/>
              <a:gd name="connsiteX188" fmla="*/ 5121659 w 12192002"/>
              <a:gd name="connsiteY188" fmla="*/ 101083 h 2122526"/>
              <a:gd name="connsiteX189" fmla="*/ 5139595 w 12192002"/>
              <a:gd name="connsiteY189" fmla="*/ 90230 h 2122526"/>
              <a:gd name="connsiteX190" fmla="*/ 5142598 w 12192002"/>
              <a:gd name="connsiteY190" fmla="*/ 88129 h 2122526"/>
              <a:gd name="connsiteX191" fmla="*/ 5156554 w 12192002"/>
              <a:gd name="connsiteY191" fmla="*/ 84729 h 2122526"/>
              <a:gd name="connsiteX192" fmla="*/ 5174660 w 12192002"/>
              <a:gd name="connsiteY192" fmla="*/ 77506 h 2122526"/>
              <a:gd name="connsiteX193" fmla="*/ 5222961 w 12192002"/>
              <a:gd name="connsiteY193" fmla="*/ 74516 h 2122526"/>
              <a:gd name="connsiteX194" fmla="*/ 5261763 w 12192002"/>
              <a:gd name="connsiteY194" fmla="*/ 63392 h 2122526"/>
              <a:gd name="connsiteX195" fmla="*/ 5381667 w 12192002"/>
              <a:gd name="connsiteY195" fmla="*/ 42975 h 2122526"/>
              <a:gd name="connsiteX196" fmla="*/ 5432760 w 12192002"/>
              <a:gd name="connsiteY196" fmla="*/ 25273 h 2122526"/>
              <a:gd name="connsiteX197" fmla="*/ 5470905 w 12192002"/>
              <a:gd name="connsiteY197" fmla="*/ 14020 h 2122526"/>
              <a:gd name="connsiteX198" fmla="*/ 5626960 w 12192002"/>
              <a:gd name="connsiteY198" fmla="*/ 0 h 2122526"/>
              <a:gd name="connsiteX0" fmla="*/ 5626960 w 12192002"/>
              <a:gd name="connsiteY0" fmla="*/ 0 h 2122526"/>
              <a:gd name="connsiteX1" fmla="*/ 5758918 w 12192002"/>
              <a:gd name="connsiteY1" fmla="*/ 1023 h 2122526"/>
              <a:gd name="connsiteX2" fmla="*/ 5957375 w 12192002"/>
              <a:gd name="connsiteY2" fmla="*/ 16715 h 2122526"/>
              <a:gd name="connsiteX3" fmla="*/ 6010090 w 12192002"/>
              <a:gd name="connsiteY3" fmla="*/ 20359 h 2122526"/>
              <a:gd name="connsiteX4" fmla="*/ 6041282 w 12192002"/>
              <a:gd name="connsiteY4" fmla="*/ 15266 h 2122526"/>
              <a:gd name="connsiteX5" fmla="*/ 6048637 w 12192002"/>
              <a:gd name="connsiteY5" fmla="*/ 6917 h 2122526"/>
              <a:gd name="connsiteX6" fmla="*/ 6068529 w 12192002"/>
              <a:gd name="connsiteY6" fmla="*/ 7600 h 2122526"/>
              <a:gd name="connsiteX7" fmla="*/ 6073847 w 12192002"/>
              <a:gd name="connsiteY7" fmla="*/ 6063 h 2122526"/>
              <a:gd name="connsiteX8" fmla="*/ 6168673 w 12192002"/>
              <a:gd name="connsiteY8" fmla="*/ 26525 h 2122526"/>
              <a:gd name="connsiteX9" fmla="*/ 6317559 w 12192002"/>
              <a:gd name="connsiteY9" fmla="*/ 28612 h 2122526"/>
              <a:gd name="connsiteX10" fmla="*/ 6549454 w 12192002"/>
              <a:gd name="connsiteY10" fmla="*/ 75412 h 2122526"/>
              <a:gd name="connsiteX11" fmla="*/ 6708221 w 12192002"/>
              <a:gd name="connsiteY11" fmla="*/ 104188 h 2122526"/>
              <a:gd name="connsiteX12" fmla="*/ 6904145 w 12192002"/>
              <a:gd name="connsiteY12" fmla="*/ 132143 h 2122526"/>
              <a:gd name="connsiteX13" fmla="*/ 7018495 w 12192002"/>
              <a:gd name="connsiteY13" fmla="*/ 161649 h 2122526"/>
              <a:gd name="connsiteX14" fmla="*/ 7096987 w 12192002"/>
              <a:gd name="connsiteY14" fmla="*/ 161275 h 2122526"/>
              <a:gd name="connsiteX15" fmla="*/ 7170807 w 12192002"/>
              <a:gd name="connsiteY15" fmla="*/ 173503 h 2122526"/>
              <a:gd name="connsiteX16" fmla="*/ 7197003 w 12192002"/>
              <a:gd name="connsiteY16" fmla="*/ 178151 h 2122526"/>
              <a:gd name="connsiteX17" fmla="*/ 7201101 w 12192002"/>
              <a:gd name="connsiteY17" fmla="*/ 183509 h 2122526"/>
              <a:gd name="connsiteX18" fmla="*/ 7218559 w 12192002"/>
              <a:gd name="connsiteY18" fmla="*/ 188059 h 2122526"/>
              <a:gd name="connsiteX19" fmla="*/ 7310852 w 12192002"/>
              <a:gd name="connsiteY19" fmla="*/ 213308 h 2122526"/>
              <a:gd name="connsiteX20" fmla="*/ 7312179 w 12192002"/>
              <a:gd name="connsiteY20" fmla="*/ 211866 h 2122526"/>
              <a:gd name="connsiteX21" fmla="*/ 7405390 w 12192002"/>
              <a:gd name="connsiteY21" fmla="*/ 202271 h 2122526"/>
              <a:gd name="connsiteX22" fmla="*/ 7495794 w 12192002"/>
              <a:gd name="connsiteY22" fmla="*/ 194166 h 2122526"/>
              <a:gd name="connsiteX23" fmla="*/ 7507039 w 12192002"/>
              <a:gd name="connsiteY23" fmla="*/ 196118 h 2122526"/>
              <a:gd name="connsiteX24" fmla="*/ 7507411 w 12192002"/>
              <a:gd name="connsiteY24" fmla="*/ 195791 h 2122526"/>
              <a:gd name="connsiteX25" fmla="*/ 7519570 w 12192002"/>
              <a:gd name="connsiteY25" fmla="*/ 197126 h 2122526"/>
              <a:gd name="connsiteX26" fmla="*/ 7527542 w 12192002"/>
              <a:gd name="connsiteY26" fmla="*/ 199679 h 2122526"/>
              <a:gd name="connsiteX27" fmla="*/ 7614346 w 12192002"/>
              <a:gd name="connsiteY27" fmla="*/ 205507 h 2122526"/>
              <a:gd name="connsiteX28" fmla="*/ 7718744 w 12192002"/>
              <a:gd name="connsiteY28" fmla="*/ 202036 h 2122526"/>
              <a:gd name="connsiteX29" fmla="*/ 7905407 w 12192002"/>
              <a:gd name="connsiteY29" fmla="*/ 227751 h 2122526"/>
              <a:gd name="connsiteX30" fmla="*/ 8090271 w 12192002"/>
              <a:gd name="connsiteY30" fmla="*/ 269724 h 2122526"/>
              <a:gd name="connsiteX31" fmla="*/ 8245834 w 12192002"/>
              <a:gd name="connsiteY31" fmla="*/ 315885 h 2122526"/>
              <a:gd name="connsiteX32" fmla="*/ 8252033 w 12192002"/>
              <a:gd name="connsiteY32" fmla="*/ 328877 h 2122526"/>
              <a:gd name="connsiteX33" fmla="*/ 8263376 w 12192002"/>
              <a:gd name="connsiteY33" fmla="*/ 338720 h 2122526"/>
              <a:gd name="connsiteX34" fmla="*/ 8266075 w 12192002"/>
              <a:gd name="connsiteY34" fmla="*/ 338490 h 2122526"/>
              <a:gd name="connsiteX35" fmla="*/ 8283149 w 12192002"/>
              <a:gd name="connsiteY35" fmla="*/ 345665 h 2122526"/>
              <a:gd name="connsiteX36" fmla="*/ 8284276 w 12192002"/>
              <a:gd name="connsiteY36" fmla="*/ 350108 h 2122526"/>
              <a:gd name="connsiteX37" fmla="*/ 8295173 w 12192002"/>
              <a:gd name="connsiteY37" fmla="*/ 355931 h 2122526"/>
              <a:gd name="connsiteX38" fmla="*/ 8314432 w 12192002"/>
              <a:gd name="connsiteY38" fmla="*/ 369826 h 2122526"/>
              <a:gd name="connsiteX39" fmla="*/ 8320104 w 12192002"/>
              <a:gd name="connsiteY39" fmla="*/ 370152 h 2122526"/>
              <a:gd name="connsiteX40" fmla="*/ 8352372 w 12192002"/>
              <a:gd name="connsiteY40" fmla="*/ 387570 h 2122526"/>
              <a:gd name="connsiteX41" fmla="*/ 8353799 w 12192002"/>
              <a:gd name="connsiteY41" fmla="*/ 386730 h 2122526"/>
              <a:gd name="connsiteX42" fmla="*/ 8367182 w 12192002"/>
              <a:gd name="connsiteY42" fmla="*/ 386924 h 2122526"/>
              <a:gd name="connsiteX43" fmla="*/ 8490249 w 12192002"/>
              <a:gd name="connsiteY43" fmla="*/ 400966 h 2122526"/>
              <a:gd name="connsiteX44" fmla="*/ 8497594 w 12192002"/>
              <a:gd name="connsiteY44" fmla="*/ 404016 h 2122526"/>
              <a:gd name="connsiteX45" fmla="*/ 8497968 w 12192002"/>
              <a:gd name="connsiteY45" fmla="*/ 403837 h 2122526"/>
              <a:gd name="connsiteX46" fmla="*/ 8506167 w 12192002"/>
              <a:gd name="connsiteY46" fmla="*/ 406575 h 2122526"/>
              <a:gd name="connsiteX47" fmla="*/ 8510983 w 12192002"/>
              <a:gd name="connsiteY47" fmla="*/ 409576 h 2122526"/>
              <a:gd name="connsiteX48" fmla="*/ 8525230 w 12192002"/>
              <a:gd name="connsiteY48" fmla="*/ 415491 h 2122526"/>
              <a:gd name="connsiteX49" fmla="*/ 8596071 w 12192002"/>
              <a:gd name="connsiteY49" fmla="*/ 400649 h 2122526"/>
              <a:gd name="connsiteX50" fmla="*/ 8707847 w 12192002"/>
              <a:gd name="connsiteY50" fmla="*/ 409221 h 2122526"/>
              <a:gd name="connsiteX51" fmla="*/ 8752444 w 12192002"/>
              <a:gd name="connsiteY51" fmla="*/ 411322 h 2122526"/>
              <a:gd name="connsiteX52" fmla="*/ 8928988 w 12192002"/>
              <a:gd name="connsiteY52" fmla="*/ 430554 h 2122526"/>
              <a:gd name="connsiteX53" fmla="*/ 8963048 w 12192002"/>
              <a:gd name="connsiteY53" fmla="*/ 427366 h 2122526"/>
              <a:gd name="connsiteX54" fmla="*/ 8968011 w 12192002"/>
              <a:gd name="connsiteY54" fmla="*/ 425141 h 2122526"/>
              <a:gd name="connsiteX55" fmla="*/ 8974337 w 12192002"/>
              <a:gd name="connsiteY55" fmla="*/ 424441 h 2122526"/>
              <a:gd name="connsiteX56" fmla="*/ 8990394 w 12192002"/>
              <a:gd name="connsiteY56" fmla="*/ 427667 h 2122526"/>
              <a:gd name="connsiteX57" fmla="*/ 8996232 w 12192002"/>
              <a:gd name="connsiteY57" fmla="*/ 429728 h 2122526"/>
              <a:gd name="connsiteX58" fmla="*/ 9005201 w 12192002"/>
              <a:gd name="connsiteY58" fmla="*/ 430939 h 2122526"/>
              <a:gd name="connsiteX59" fmla="*/ 9005486 w 12192002"/>
              <a:gd name="connsiteY59" fmla="*/ 430699 h 2122526"/>
              <a:gd name="connsiteX60" fmla="*/ 9053453 w 12192002"/>
              <a:gd name="connsiteY60" fmla="*/ 433984 h 2122526"/>
              <a:gd name="connsiteX61" fmla="*/ 9113812 w 12192002"/>
              <a:gd name="connsiteY61" fmla="*/ 425670 h 2122526"/>
              <a:gd name="connsiteX62" fmla="*/ 9137318 w 12192002"/>
              <a:gd name="connsiteY62" fmla="*/ 424304 h 2122526"/>
              <a:gd name="connsiteX63" fmla="*/ 9150210 w 12192002"/>
              <a:gd name="connsiteY63" fmla="*/ 422135 h 2122526"/>
              <a:gd name="connsiteX64" fmla="*/ 9151232 w 12192002"/>
              <a:gd name="connsiteY64" fmla="*/ 421070 h 2122526"/>
              <a:gd name="connsiteX65" fmla="*/ 9189246 w 12192002"/>
              <a:gd name="connsiteY65" fmla="*/ 432272 h 2122526"/>
              <a:gd name="connsiteX66" fmla="*/ 9194810 w 12192002"/>
              <a:gd name="connsiteY66" fmla="*/ 441511 h 2122526"/>
              <a:gd name="connsiteX67" fmla="*/ 9231370 w 12192002"/>
              <a:gd name="connsiteY67" fmla="*/ 451590 h 2122526"/>
              <a:gd name="connsiteX68" fmla="*/ 9343052 w 12192002"/>
              <a:gd name="connsiteY68" fmla="*/ 503495 h 2122526"/>
              <a:gd name="connsiteX69" fmla="*/ 9584507 w 12192002"/>
              <a:gd name="connsiteY69" fmla="*/ 549197 h 2122526"/>
              <a:gd name="connsiteX70" fmla="*/ 9728309 w 12192002"/>
              <a:gd name="connsiteY70" fmla="*/ 560617 h 2122526"/>
              <a:gd name="connsiteX71" fmla="*/ 9847792 w 12192002"/>
              <a:gd name="connsiteY71" fmla="*/ 580824 h 2122526"/>
              <a:gd name="connsiteX72" fmla="*/ 9960019 w 12192002"/>
              <a:gd name="connsiteY72" fmla="*/ 587592 h 2122526"/>
              <a:gd name="connsiteX73" fmla="*/ 10039240 w 12192002"/>
              <a:gd name="connsiteY73" fmla="*/ 603107 h 2122526"/>
              <a:gd name="connsiteX74" fmla="*/ 10082169 w 12192002"/>
              <a:gd name="connsiteY74" fmla="*/ 601443 h 2122526"/>
              <a:gd name="connsiteX75" fmla="*/ 10126500 w 12192002"/>
              <a:gd name="connsiteY75" fmla="*/ 603538 h 2122526"/>
              <a:gd name="connsiteX76" fmla="*/ 10261101 w 12192002"/>
              <a:gd name="connsiteY76" fmla="*/ 615053 h 2122526"/>
              <a:gd name="connsiteX77" fmla="*/ 10336855 w 12192002"/>
              <a:gd name="connsiteY77" fmla="*/ 624804 h 2122526"/>
              <a:gd name="connsiteX78" fmla="*/ 10383868 w 12192002"/>
              <a:gd name="connsiteY78" fmla="*/ 625415 h 2122526"/>
              <a:gd name="connsiteX79" fmla="*/ 10445984 w 12192002"/>
              <a:gd name="connsiteY79" fmla="*/ 629262 h 2122526"/>
              <a:gd name="connsiteX80" fmla="*/ 10519280 w 12192002"/>
              <a:gd name="connsiteY80" fmla="*/ 631320 h 2122526"/>
              <a:gd name="connsiteX81" fmla="*/ 10644619 w 12192002"/>
              <a:gd name="connsiteY81" fmla="*/ 651566 h 2122526"/>
              <a:gd name="connsiteX82" fmla="*/ 10857724 w 12192002"/>
              <a:gd name="connsiteY82" fmla="*/ 712684 h 2122526"/>
              <a:gd name="connsiteX83" fmla="*/ 10951063 w 12192002"/>
              <a:gd name="connsiteY83" fmla="*/ 725767 h 2122526"/>
              <a:gd name="connsiteX84" fmla="*/ 11030956 w 12192002"/>
              <a:gd name="connsiteY84" fmla="*/ 721011 h 2122526"/>
              <a:gd name="connsiteX85" fmla="*/ 11085938 w 12192002"/>
              <a:gd name="connsiteY85" fmla="*/ 723892 h 2122526"/>
              <a:gd name="connsiteX86" fmla="*/ 11143411 w 12192002"/>
              <a:gd name="connsiteY86" fmla="*/ 733141 h 2122526"/>
              <a:gd name="connsiteX87" fmla="*/ 11195087 w 12192002"/>
              <a:gd name="connsiteY87" fmla="*/ 732494 h 2122526"/>
              <a:gd name="connsiteX88" fmla="*/ 11273972 w 12192002"/>
              <a:gd name="connsiteY88" fmla="*/ 729660 h 2122526"/>
              <a:gd name="connsiteX89" fmla="*/ 11369715 w 12192002"/>
              <a:gd name="connsiteY89" fmla="*/ 813181 h 2122526"/>
              <a:gd name="connsiteX90" fmla="*/ 11462695 w 12192002"/>
              <a:gd name="connsiteY90" fmla="*/ 874654 h 2122526"/>
              <a:gd name="connsiteX91" fmla="*/ 11564181 w 12192002"/>
              <a:gd name="connsiteY91" fmla="*/ 888450 h 2122526"/>
              <a:gd name="connsiteX92" fmla="*/ 11684760 w 12192002"/>
              <a:gd name="connsiteY92" fmla="*/ 929360 h 2122526"/>
              <a:gd name="connsiteX93" fmla="*/ 11744187 w 12192002"/>
              <a:gd name="connsiteY93" fmla="*/ 984253 h 2122526"/>
              <a:gd name="connsiteX94" fmla="*/ 11834979 w 12192002"/>
              <a:gd name="connsiteY94" fmla="*/ 1013094 h 2122526"/>
              <a:gd name="connsiteX95" fmla="*/ 11933790 w 12192002"/>
              <a:gd name="connsiteY95" fmla="*/ 990933 h 2122526"/>
              <a:gd name="connsiteX96" fmla="*/ 12084140 w 12192002"/>
              <a:gd name="connsiteY96" fmla="*/ 1007396 h 2122526"/>
              <a:gd name="connsiteX97" fmla="*/ 12140863 w 12192002"/>
              <a:gd name="connsiteY97" fmla="*/ 1035036 h 2122526"/>
              <a:gd name="connsiteX98" fmla="*/ 12192002 w 12192002"/>
              <a:gd name="connsiteY98" fmla="*/ 1015838 h 2122526"/>
              <a:gd name="connsiteX99" fmla="*/ 12192002 w 12192002"/>
              <a:gd name="connsiteY99" fmla="*/ 1955549 h 2122526"/>
              <a:gd name="connsiteX100" fmla="*/ 12192000 w 12192002"/>
              <a:gd name="connsiteY100" fmla="*/ 1955549 h 2122526"/>
              <a:gd name="connsiteX101" fmla="*/ 12192000 w 12192002"/>
              <a:gd name="connsiteY101" fmla="*/ 2122526 h 2122526"/>
              <a:gd name="connsiteX102" fmla="*/ 0 w 12192002"/>
              <a:gd name="connsiteY102" fmla="*/ 2122526 h 2122526"/>
              <a:gd name="connsiteX103" fmla="*/ 0 w 12192002"/>
              <a:gd name="connsiteY103" fmla="*/ 1348327 h 2122526"/>
              <a:gd name="connsiteX104" fmla="*/ 2 w 12192002"/>
              <a:gd name="connsiteY104" fmla="*/ 1348327 h 2122526"/>
              <a:gd name="connsiteX105" fmla="*/ 2 w 12192002"/>
              <a:gd name="connsiteY105" fmla="*/ 592017 h 2122526"/>
              <a:gd name="connsiteX106" fmla="*/ 15526 w 12192002"/>
              <a:gd name="connsiteY106" fmla="*/ 586548 h 2122526"/>
              <a:gd name="connsiteX107" fmla="*/ 118381 w 12192002"/>
              <a:gd name="connsiteY107" fmla="*/ 583692 h 2122526"/>
              <a:gd name="connsiteX108" fmla="*/ 292435 w 12192002"/>
              <a:gd name="connsiteY108" fmla="*/ 531887 h 2122526"/>
              <a:gd name="connsiteX109" fmla="*/ 404015 w 12192002"/>
              <a:gd name="connsiteY109" fmla="*/ 511191 h 2122526"/>
              <a:gd name="connsiteX110" fmla="*/ 445099 w 12192002"/>
              <a:gd name="connsiteY110" fmla="*/ 505368 h 2122526"/>
              <a:gd name="connsiteX111" fmla="*/ 571717 w 12192002"/>
              <a:gd name="connsiteY111" fmla="*/ 467338 h 2122526"/>
              <a:gd name="connsiteX112" fmla="*/ 578535 w 12192002"/>
              <a:gd name="connsiteY112" fmla="*/ 467527 h 2122526"/>
              <a:gd name="connsiteX113" fmla="*/ 596792 w 12192002"/>
              <a:gd name="connsiteY113" fmla="*/ 464875 h 2122526"/>
              <a:gd name="connsiteX114" fmla="*/ 708875 w 12192002"/>
              <a:gd name="connsiteY114" fmla="*/ 422017 h 2122526"/>
              <a:gd name="connsiteX115" fmla="*/ 719742 w 12192002"/>
              <a:gd name="connsiteY115" fmla="*/ 416340 h 2122526"/>
              <a:gd name="connsiteX116" fmla="*/ 720047 w 12192002"/>
              <a:gd name="connsiteY116" fmla="*/ 415078 h 2122526"/>
              <a:gd name="connsiteX117" fmla="*/ 763053 w 12192002"/>
              <a:gd name="connsiteY117" fmla="*/ 414307 h 2122526"/>
              <a:gd name="connsiteX118" fmla="*/ 767901 w 12192002"/>
              <a:gd name="connsiteY118" fmla="*/ 412086 h 2122526"/>
              <a:gd name="connsiteX119" fmla="*/ 797041 w 12192002"/>
              <a:gd name="connsiteY119" fmla="*/ 414293 h 2122526"/>
              <a:gd name="connsiteX120" fmla="*/ 811506 w 12192002"/>
              <a:gd name="connsiteY120" fmla="*/ 413988 h 2122526"/>
              <a:gd name="connsiteX121" fmla="*/ 816809 w 12192002"/>
              <a:gd name="connsiteY121" fmla="*/ 416882 h 2122526"/>
              <a:gd name="connsiteX122" fmla="*/ 837540 w 12192002"/>
              <a:gd name="connsiteY122" fmla="*/ 414918 h 2122526"/>
              <a:gd name="connsiteX123" fmla="*/ 858269 w 12192002"/>
              <a:gd name="connsiteY123" fmla="*/ 416131 h 2122526"/>
              <a:gd name="connsiteX124" fmla="*/ 948732 w 12192002"/>
              <a:gd name="connsiteY124" fmla="*/ 404293 h 2122526"/>
              <a:gd name="connsiteX125" fmla="*/ 1149979 w 12192002"/>
              <a:gd name="connsiteY125" fmla="*/ 406698 h 2122526"/>
              <a:gd name="connsiteX126" fmla="*/ 1496110 w 12192002"/>
              <a:gd name="connsiteY126" fmla="*/ 357263 h 2122526"/>
              <a:gd name="connsiteX127" fmla="*/ 1608669 w 12192002"/>
              <a:gd name="connsiteY127" fmla="*/ 331673 h 2122526"/>
              <a:gd name="connsiteX128" fmla="*/ 1675071 w 12192002"/>
              <a:gd name="connsiteY128" fmla="*/ 324776 h 2122526"/>
              <a:gd name="connsiteX129" fmla="*/ 1738204 w 12192002"/>
              <a:gd name="connsiteY129" fmla="*/ 308427 h 2122526"/>
              <a:gd name="connsiteX130" fmla="*/ 1786655 w 12192002"/>
              <a:gd name="connsiteY130" fmla="*/ 303376 h 2122526"/>
              <a:gd name="connsiteX131" fmla="*/ 1873080 w 12192002"/>
              <a:gd name="connsiteY131" fmla="*/ 330998 h 2122526"/>
              <a:gd name="connsiteX132" fmla="*/ 1921650 w 12192002"/>
              <a:gd name="connsiteY132" fmla="*/ 332593 h 2122526"/>
              <a:gd name="connsiteX133" fmla="*/ 1928172 w 12192002"/>
              <a:gd name="connsiteY133" fmla="*/ 327762 h 2122526"/>
              <a:gd name="connsiteX134" fmla="*/ 1997356 w 12192002"/>
              <a:gd name="connsiteY134" fmla="*/ 349707 h 2122526"/>
              <a:gd name="connsiteX135" fmla="*/ 2094665 w 12192002"/>
              <a:gd name="connsiteY135" fmla="*/ 341687 h 2122526"/>
              <a:gd name="connsiteX136" fmla="*/ 2208578 w 12192002"/>
              <a:gd name="connsiteY136" fmla="*/ 324976 h 2122526"/>
              <a:gd name="connsiteX137" fmla="*/ 2315112 w 12192002"/>
              <a:gd name="connsiteY137" fmla="*/ 319743 h 2122526"/>
              <a:gd name="connsiteX138" fmla="*/ 2443255 w 12192002"/>
              <a:gd name="connsiteY138" fmla="*/ 328210 h 2122526"/>
              <a:gd name="connsiteX139" fmla="*/ 2568028 w 12192002"/>
              <a:gd name="connsiteY139" fmla="*/ 342111 h 2122526"/>
              <a:gd name="connsiteX140" fmla="*/ 2646527 w 12192002"/>
              <a:gd name="connsiteY140" fmla="*/ 315870 h 2122526"/>
              <a:gd name="connsiteX141" fmla="*/ 2781569 w 12192002"/>
              <a:gd name="connsiteY141" fmla="*/ 326406 h 2122526"/>
              <a:gd name="connsiteX142" fmla="*/ 3030291 w 12192002"/>
              <a:gd name="connsiteY142" fmla="*/ 348227 h 2122526"/>
              <a:gd name="connsiteX143" fmla="*/ 3142556 w 12192002"/>
              <a:gd name="connsiteY143" fmla="*/ 350870 h 2122526"/>
              <a:gd name="connsiteX144" fmla="*/ 3262356 w 12192002"/>
              <a:gd name="connsiteY144" fmla="*/ 358645 h 2122526"/>
              <a:gd name="connsiteX145" fmla="*/ 3341698 w 12192002"/>
              <a:gd name="connsiteY145" fmla="*/ 364522 h 2122526"/>
              <a:gd name="connsiteX146" fmla="*/ 3344026 w 12192002"/>
              <a:gd name="connsiteY146" fmla="*/ 363547 h 2122526"/>
              <a:gd name="connsiteX147" fmla="*/ 3363888 w 12192002"/>
              <a:gd name="connsiteY147" fmla="*/ 365229 h 2122526"/>
              <a:gd name="connsiteX148" fmla="*/ 3400728 w 12192002"/>
              <a:gd name="connsiteY148" fmla="*/ 382181 h 2122526"/>
              <a:gd name="connsiteX149" fmla="*/ 3473223 w 12192002"/>
              <a:gd name="connsiteY149" fmla="*/ 370133 h 2122526"/>
              <a:gd name="connsiteX150" fmla="*/ 3536135 w 12192002"/>
              <a:gd name="connsiteY150" fmla="*/ 366472 h 2122526"/>
              <a:gd name="connsiteX151" fmla="*/ 3585978 w 12192002"/>
              <a:gd name="connsiteY151" fmla="*/ 356773 h 2122526"/>
              <a:gd name="connsiteX152" fmla="*/ 3594501 w 12192002"/>
              <a:gd name="connsiteY152" fmla="*/ 357463 h 2122526"/>
              <a:gd name="connsiteX153" fmla="*/ 3594736 w 12192002"/>
              <a:gd name="connsiteY153" fmla="*/ 357194 h 2122526"/>
              <a:gd name="connsiteX154" fmla="*/ 3603855 w 12192002"/>
              <a:gd name="connsiteY154" fmla="*/ 357358 h 2122526"/>
              <a:gd name="connsiteX155" fmla="*/ 3610035 w 12192002"/>
              <a:gd name="connsiteY155" fmla="*/ 358720 h 2122526"/>
              <a:gd name="connsiteX156" fmla="*/ 3682513 w 12192002"/>
              <a:gd name="connsiteY156" fmla="*/ 326449 h 2122526"/>
              <a:gd name="connsiteX157" fmla="*/ 3789760 w 12192002"/>
              <a:gd name="connsiteY157" fmla="*/ 302526 h 2122526"/>
              <a:gd name="connsiteX158" fmla="*/ 3897275 w 12192002"/>
              <a:gd name="connsiteY158" fmla="*/ 282288 h 2122526"/>
              <a:gd name="connsiteX159" fmla="*/ 3936846 w 12192002"/>
              <a:gd name="connsiteY159" fmla="*/ 276633 h 2122526"/>
              <a:gd name="connsiteX160" fmla="*/ 4004538 w 12192002"/>
              <a:gd name="connsiteY160" fmla="*/ 259176 h 2122526"/>
              <a:gd name="connsiteX161" fmla="*/ 4033778 w 12192002"/>
              <a:gd name="connsiteY161" fmla="*/ 246608 h 2122526"/>
              <a:gd name="connsiteX162" fmla="*/ 4035363 w 12192002"/>
              <a:gd name="connsiteY162" fmla="*/ 246843 h 2122526"/>
              <a:gd name="connsiteX163" fmla="*/ 4036996 w 12192002"/>
              <a:gd name="connsiteY163" fmla="*/ 243176 h 2122526"/>
              <a:gd name="connsiteX164" fmla="*/ 4042364 w 12192002"/>
              <a:gd name="connsiteY164" fmla="*/ 240742 h 2122526"/>
              <a:gd name="connsiteX165" fmla="*/ 4058954 w 12192002"/>
              <a:gd name="connsiteY165" fmla="*/ 239121 h 2122526"/>
              <a:gd name="connsiteX166" fmla="*/ 4065510 w 12192002"/>
              <a:gd name="connsiteY166" fmla="*/ 239339 h 2122526"/>
              <a:gd name="connsiteX167" fmla="*/ 4074427 w 12192002"/>
              <a:gd name="connsiteY167" fmla="*/ 237895 h 2122526"/>
              <a:gd name="connsiteX168" fmla="*/ 4074546 w 12192002"/>
              <a:gd name="connsiteY168" fmla="*/ 237596 h 2122526"/>
              <a:gd name="connsiteX169" fmla="*/ 4083097 w 12192002"/>
              <a:gd name="connsiteY169" fmla="*/ 236761 h 2122526"/>
              <a:gd name="connsiteX170" fmla="*/ 4142745 w 12192002"/>
              <a:gd name="connsiteY170" fmla="*/ 210228 h 2122526"/>
              <a:gd name="connsiteX171" fmla="*/ 4191248 w 12192002"/>
              <a:gd name="connsiteY171" fmla="*/ 194363 h 2122526"/>
              <a:gd name="connsiteX172" fmla="*/ 4201744 w 12192002"/>
              <a:gd name="connsiteY172" fmla="*/ 188729 h 2122526"/>
              <a:gd name="connsiteX173" fmla="*/ 4202048 w 12192002"/>
              <a:gd name="connsiteY173" fmla="*/ 187470 h 2122526"/>
              <a:gd name="connsiteX174" fmla="*/ 4248116 w 12192002"/>
              <a:gd name="connsiteY174" fmla="*/ 184675 h 2122526"/>
              <a:gd name="connsiteX175" fmla="*/ 4276141 w 12192002"/>
              <a:gd name="connsiteY175" fmla="*/ 186999 h 2122526"/>
              <a:gd name="connsiteX176" fmla="*/ 4290062 w 12192002"/>
              <a:gd name="connsiteY176" fmla="*/ 186753 h 2122526"/>
              <a:gd name="connsiteX177" fmla="*/ 4295143 w 12192002"/>
              <a:gd name="connsiteY177" fmla="*/ 189670 h 2122526"/>
              <a:gd name="connsiteX178" fmla="*/ 4315108 w 12192002"/>
              <a:gd name="connsiteY178" fmla="*/ 187791 h 2122526"/>
              <a:gd name="connsiteX179" fmla="*/ 4316965 w 12192002"/>
              <a:gd name="connsiteY179" fmla="*/ 186450 h 2122526"/>
              <a:gd name="connsiteX180" fmla="*/ 4362875 w 12192002"/>
              <a:gd name="connsiteY180" fmla="*/ 193065 h 2122526"/>
              <a:gd name="connsiteX181" fmla="*/ 4428542 w 12192002"/>
              <a:gd name="connsiteY181" fmla="*/ 191719 h 2122526"/>
              <a:gd name="connsiteX182" fmla="*/ 4515813 w 12192002"/>
              <a:gd name="connsiteY182" fmla="*/ 181068 h 2122526"/>
              <a:gd name="connsiteX183" fmla="*/ 4715526 w 12192002"/>
              <a:gd name="connsiteY183" fmla="*/ 171166 h 2122526"/>
              <a:gd name="connsiteX184" fmla="*/ 4762447 w 12192002"/>
              <a:gd name="connsiteY184" fmla="*/ 162678 h 2122526"/>
              <a:gd name="connsiteX185" fmla="*/ 4840439 w 12192002"/>
              <a:gd name="connsiteY185" fmla="*/ 134910 h 2122526"/>
              <a:gd name="connsiteX186" fmla="*/ 5011513 w 12192002"/>
              <a:gd name="connsiteY186" fmla="*/ 110893 h 2122526"/>
              <a:gd name="connsiteX187" fmla="*/ 5065790 w 12192002"/>
              <a:gd name="connsiteY187" fmla="*/ 94512 h 2122526"/>
              <a:gd name="connsiteX188" fmla="*/ 5121659 w 12192002"/>
              <a:gd name="connsiteY188" fmla="*/ 101083 h 2122526"/>
              <a:gd name="connsiteX189" fmla="*/ 5139595 w 12192002"/>
              <a:gd name="connsiteY189" fmla="*/ 90230 h 2122526"/>
              <a:gd name="connsiteX190" fmla="*/ 5142598 w 12192002"/>
              <a:gd name="connsiteY190" fmla="*/ 88129 h 2122526"/>
              <a:gd name="connsiteX191" fmla="*/ 5156554 w 12192002"/>
              <a:gd name="connsiteY191" fmla="*/ 84729 h 2122526"/>
              <a:gd name="connsiteX192" fmla="*/ 5174660 w 12192002"/>
              <a:gd name="connsiteY192" fmla="*/ 77506 h 2122526"/>
              <a:gd name="connsiteX193" fmla="*/ 5222961 w 12192002"/>
              <a:gd name="connsiteY193" fmla="*/ 74516 h 2122526"/>
              <a:gd name="connsiteX194" fmla="*/ 5261763 w 12192002"/>
              <a:gd name="connsiteY194" fmla="*/ 63392 h 2122526"/>
              <a:gd name="connsiteX195" fmla="*/ 5381667 w 12192002"/>
              <a:gd name="connsiteY195" fmla="*/ 42975 h 2122526"/>
              <a:gd name="connsiteX196" fmla="*/ 5432760 w 12192002"/>
              <a:gd name="connsiteY196" fmla="*/ 25273 h 2122526"/>
              <a:gd name="connsiteX197" fmla="*/ 5470905 w 12192002"/>
              <a:gd name="connsiteY197" fmla="*/ 14020 h 2122526"/>
              <a:gd name="connsiteX198" fmla="*/ 5626960 w 12192002"/>
              <a:gd name="connsiteY198" fmla="*/ 0 h 2122526"/>
              <a:gd name="connsiteX0" fmla="*/ 5626960 w 12192002"/>
              <a:gd name="connsiteY0" fmla="*/ 0 h 2122526"/>
              <a:gd name="connsiteX1" fmla="*/ 5758918 w 12192002"/>
              <a:gd name="connsiteY1" fmla="*/ 1023 h 2122526"/>
              <a:gd name="connsiteX2" fmla="*/ 5957375 w 12192002"/>
              <a:gd name="connsiteY2" fmla="*/ 16715 h 2122526"/>
              <a:gd name="connsiteX3" fmla="*/ 6010090 w 12192002"/>
              <a:gd name="connsiteY3" fmla="*/ 20359 h 2122526"/>
              <a:gd name="connsiteX4" fmla="*/ 6041282 w 12192002"/>
              <a:gd name="connsiteY4" fmla="*/ 15266 h 2122526"/>
              <a:gd name="connsiteX5" fmla="*/ 6048637 w 12192002"/>
              <a:gd name="connsiteY5" fmla="*/ 6917 h 2122526"/>
              <a:gd name="connsiteX6" fmla="*/ 6068529 w 12192002"/>
              <a:gd name="connsiteY6" fmla="*/ 7600 h 2122526"/>
              <a:gd name="connsiteX7" fmla="*/ 6073847 w 12192002"/>
              <a:gd name="connsiteY7" fmla="*/ 6063 h 2122526"/>
              <a:gd name="connsiteX8" fmla="*/ 6168673 w 12192002"/>
              <a:gd name="connsiteY8" fmla="*/ 26525 h 2122526"/>
              <a:gd name="connsiteX9" fmla="*/ 6317559 w 12192002"/>
              <a:gd name="connsiteY9" fmla="*/ 28612 h 2122526"/>
              <a:gd name="connsiteX10" fmla="*/ 6549454 w 12192002"/>
              <a:gd name="connsiteY10" fmla="*/ 75412 h 2122526"/>
              <a:gd name="connsiteX11" fmla="*/ 6708221 w 12192002"/>
              <a:gd name="connsiteY11" fmla="*/ 104188 h 2122526"/>
              <a:gd name="connsiteX12" fmla="*/ 6904145 w 12192002"/>
              <a:gd name="connsiteY12" fmla="*/ 132143 h 2122526"/>
              <a:gd name="connsiteX13" fmla="*/ 7018495 w 12192002"/>
              <a:gd name="connsiteY13" fmla="*/ 161649 h 2122526"/>
              <a:gd name="connsiteX14" fmla="*/ 7096987 w 12192002"/>
              <a:gd name="connsiteY14" fmla="*/ 161275 h 2122526"/>
              <a:gd name="connsiteX15" fmla="*/ 7170807 w 12192002"/>
              <a:gd name="connsiteY15" fmla="*/ 173503 h 2122526"/>
              <a:gd name="connsiteX16" fmla="*/ 7197003 w 12192002"/>
              <a:gd name="connsiteY16" fmla="*/ 178151 h 2122526"/>
              <a:gd name="connsiteX17" fmla="*/ 7201101 w 12192002"/>
              <a:gd name="connsiteY17" fmla="*/ 183509 h 2122526"/>
              <a:gd name="connsiteX18" fmla="*/ 7218559 w 12192002"/>
              <a:gd name="connsiteY18" fmla="*/ 188059 h 2122526"/>
              <a:gd name="connsiteX19" fmla="*/ 7310852 w 12192002"/>
              <a:gd name="connsiteY19" fmla="*/ 213308 h 2122526"/>
              <a:gd name="connsiteX20" fmla="*/ 7312179 w 12192002"/>
              <a:gd name="connsiteY20" fmla="*/ 211866 h 2122526"/>
              <a:gd name="connsiteX21" fmla="*/ 7405390 w 12192002"/>
              <a:gd name="connsiteY21" fmla="*/ 202271 h 2122526"/>
              <a:gd name="connsiteX22" fmla="*/ 7495794 w 12192002"/>
              <a:gd name="connsiteY22" fmla="*/ 194166 h 2122526"/>
              <a:gd name="connsiteX23" fmla="*/ 7507039 w 12192002"/>
              <a:gd name="connsiteY23" fmla="*/ 196118 h 2122526"/>
              <a:gd name="connsiteX24" fmla="*/ 7507411 w 12192002"/>
              <a:gd name="connsiteY24" fmla="*/ 195791 h 2122526"/>
              <a:gd name="connsiteX25" fmla="*/ 7519570 w 12192002"/>
              <a:gd name="connsiteY25" fmla="*/ 197126 h 2122526"/>
              <a:gd name="connsiteX26" fmla="*/ 7527542 w 12192002"/>
              <a:gd name="connsiteY26" fmla="*/ 199679 h 2122526"/>
              <a:gd name="connsiteX27" fmla="*/ 7614346 w 12192002"/>
              <a:gd name="connsiteY27" fmla="*/ 205507 h 2122526"/>
              <a:gd name="connsiteX28" fmla="*/ 7718744 w 12192002"/>
              <a:gd name="connsiteY28" fmla="*/ 202036 h 2122526"/>
              <a:gd name="connsiteX29" fmla="*/ 7905407 w 12192002"/>
              <a:gd name="connsiteY29" fmla="*/ 227751 h 2122526"/>
              <a:gd name="connsiteX30" fmla="*/ 8090271 w 12192002"/>
              <a:gd name="connsiteY30" fmla="*/ 269724 h 2122526"/>
              <a:gd name="connsiteX31" fmla="*/ 8245834 w 12192002"/>
              <a:gd name="connsiteY31" fmla="*/ 315885 h 2122526"/>
              <a:gd name="connsiteX32" fmla="*/ 8252033 w 12192002"/>
              <a:gd name="connsiteY32" fmla="*/ 328877 h 2122526"/>
              <a:gd name="connsiteX33" fmla="*/ 8263376 w 12192002"/>
              <a:gd name="connsiteY33" fmla="*/ 338720 h 2122526"/>
              <a:gd name="connsiteX34" fmla="*/ 8266075 w 12192002"/>
              <a:gd name="connsiteY34" fmla="*/ 338490 h 2122526"/>
              <a:gd name="connsiteX35" fmla="*/ 8283149 w 12192002"/>
              <a:gd name="connsiteY35" fmla="*/ 345665 h 2122526"/>
              <a:gd name="connsiteX36" fmla="*/ 8284276 w 12192002"/>
              <a:gd name="connsiteY36" fmla="*/ 350108 h 2122526"/>
              <a:gd name="connsiteX37" fmla="*/ 8295173 w 12192002"/>
              <a:gd name="connsiteY37" fmla="*/ 355931 h 2122526"/>
              <a:gd name="connsiteX38" fmla="*/ 8314432 w 12192002"/>
              <a:gd name="connsiteY38" fmla="*/ 369826 h 2122526"/>
              <a:gd name="connsiteX39" fmla="*/ 8320104 w 12192002"/>
              <a:gd name="connsiteY39" fmla="*/ 370152 h 2122526"/>
              <a:gd name="connsiteX40" fmla="*/ 8352372 w 12192002"/>
              <a:gd name="connsiteY40" fmla="*/ 387570 h 2122526"/>
              <a:gd name="connsiteX41" fmla="*/ 8353799 w 12192002"/>
              <a:gd name="connsiteY41" fmla="*/ 386730 h 2122526"/>
              <a:gd name="connsiteX42" fmla="*/ 8367182 w 12192002"/>
              <a:gd name="connsiteY42" fmla="*/ 386924 h 2122526"/>
              <a:gd name="connsiteX43" fmla="*/ 8490249 w 12192002"/>
              <a:gd name="connsiteY43" fmla="*/ 400966 h 2122526"/>
              <a:gd name="connsiteX44" fmla="*/ 8497594 w 12192002"/>
              <a:gd name="connsiteY44" fmla="*/ 404016 h 2122526"/>
              <a:gd name="connsiteX45" fmla="*/ 8497968 w 12192002"/>
              <a:gd name="connsiteY45" fmla="*/ 403837 h 2122526"/>
              <a:gd name="connsiteX46" fmla="*/ 8506167 w 12192002"/>
              <a:gd name="connsiteY46" fmla="*/ 406575 h 2122526"/>
              <a:gd name="connsiteX47" fmla="*/ 8510983 w 12192002"/>
              <a:gd name="connsiteY47" fmla="*/ 409576 h 2122526"/>
              <a:gd name="connsiteX48" fmla="*/ 8525230 w 12192002"/>
              <a:gd name="connsiteY48" fmla="*/ 415491 h 2122526"/>
              <a:gd name="connsiteX49" fmla="*/ 8596071 w 12192002"/>
              <a:gd name="connsiteY49" fmla="*/ 400649 h 2122526"/>
              <a:gd name="connsiteX50" fmla="*/ 8707847 w 12192002"/>
              <a:gd name="connsiteY50" fmla="*/ 409221 h 2122526"/>
              <a:gd name="connsiteX51" fmla="*/ 8752444 w 12192002"/>
              <a:gd name="connsiteY51" fmla="*/ 411322 h 2122526"/>
              <a:gd name="connsiteX52" fmla="*/ 8928988 w 12192002"/>
              <a:gd name="connsiteY52" fmla="*/ 430554 h 2122526"/>
              <a:gd name="connsiteX53" fmla="*/ 8963048 w 12192002"/>
              <a:gd name="connsiteY53" fmla="*/ 427366 h 2122526"/>
              <a:gd name="connsiteX54" fmla="*/ 8968011 w 12192002"/>
              <a:gd name="connsiteY54" fmla="*/ 425141 h 2122526"/>
              <a:gd name="connsiteX55" fmla="*/ 8974337 w 12192002"/>
              <a:gd name="connsiteY55" fmla="*/ 424441 h 2122526"/>
              <a:gd name="connsiteX56" fmla="*/ 8990394 w 12192002"/>
              <a:gd name="connsiteY56" fmla="*/ 427667 h 2122526"/>
              <a:gd name="connsiteX57" fmla="*/ 8996232 w 12192002"/>
              <a:gd name="connsiteY57" fmla="*/ 429728 h 2122526"/>
              <a:gd name="connsiteX58" fmla="*/ 9005201 w 12192002"/>
              <a:gd name="connsiteY58" fmla="*/ 430939 h 2122526"/>
              <a:gd name="connsiteX59" fmla="*/ 9005486 w 12192002"/>
              <a:gd name="connsiteY59" fmla="*/ 430699 h 2122526"/>
              <a:gd name="connsiteX60" fmla="*/ 9053453 w 12192002"/>
              <a:gd name="connsiteY60" fmla="*/ 433984 h 2122526"/>
              <a:gd name="connsiteX61" fmla="*/ 9113812 w 12192002"/>
              <a:gd name="connsiteY61" fmla="*/ 425670 h 2122526"/>
              <a:gd name="connsiteX62" fmla="*/ 9137318 w 12192002"/>
              <a:gd name="connsiteY62" fmla="*/ 424304 h 2122526"/>
              <a:gd name="connsiteX63" fmla="*/ 9150210 w 12192002"/>
              <a:gd name="connsiteY63" fmla="*/ 422135 h 2122526"/>
              <a:gd name="connsiteX64" fmla="*/ 9151232 w 12192002"/>
              <a:gd name="connsiteY64" fmla="*/ 421070 h 2122526"/>
              <a:gd name="connsiteX65" fmla="*/ 9189246 w 12192002"/>
              <a:gd name="connsiteY65" fmla="*/ 432272 h 2122526"/>
              <a:gd name="connsiteX66" fmla="*/ 9194810 w 12192002"/>
              <a:gd name="connsiteY66" fmla="*/ 441511 h 2122526"/>
              <a:gd name="connsiteX67" fmla="*/ 9231370 w 12192002"/>
              <a:gd name="connsiteY67" fmla="*/ 451590 h 2122526"/>
              <a:gd name="connsiteX68" fmla="*/ 9343052 w 12192002"/>
              <a:gd name="connsiteY68" fmla="*/ 503495 h 2122526"/>
              <a:gd name="connsiteX69" fmla="*/ 9584507 w 12192002"/>
              <a:gd name="connsiteY69" fmla="*/ 549197 h 2122526"/>
              <a:gd name="connsiteX70" fmla="*/ 9728309 w 12192002"/>
              <a:gd name="connsiteY70" fmla="*/ 560617 h 2122526"/>
              <a:gd name="connsiteX71" fmla="*/ 9847792 w 12192002"/>
              <a:gd name="connsiteY71" fmla="*/ 580824 h 2122526"/>
              <a:gd name="connsiteX72" fmla="*/ 9960019 w 12192002"/>
              <a:gd name="connsiteY72" fmla="*/ 587592 h 2122526"/>
              <a:gd name="connsiteX73" fmla="*/ 10039240 w 12192002"/>
              <a:gd name="connsiteY73" fmla="*/ 603107 h 2122526"/>
              <a:gd name="connsiteX74" fmla="*/ 10082169 w 12192002"/>
              <a:gd name="connsiteY74" fmla="*/ 601443 h 2122526"/>
              <a:gd name="connsiteX75" fmla="*/ 10126500 w 12192002"/>
              <a:gd name="connsiteY75" fmla="*/ 603538 h 2122526"/>
              <a:gd name="connsiteX76" fmla="*/ 10261101 w 12192002"/>
              <a:gd name="connsiteY76" fmla="*/ 615053 h 2122526"/>
              <a:gd name="connsiteX77" fmla="*/ 10336855 w 12192002"/>
              <a:gd name="connsiteY77" fmla="*/ 624804 h 2122526"/>
              <a:gd name="connsiteX78" fmla="*/ 10383868 w 12192002"/>
              <a:gd name="connsiteY78" fmla="*/ 625415 h 2122526"/>
              <a:gd name="connsiteX79" fmla="*/ 10445984 w 12192002"/>
              <a:gd name="connsiteY79" fmla="*/ 629262 h 2122526"/>
              <a:gd name="connsiteX80" fmla="*/ 10519280 w 12192002"/>
              <a:gd name="connsiteY80" fmla="*/ 631320 h 2122526"/>
              <a:gd name="connsiteX81" fmla="*/ 10644619 w 12192002"/>
              <a:gd name="connsiteY81" fmla="*/ 651566 h 2122526"/>
              <a:gd name="connsiteX82" fmla="*/ 10857724 w 12192002"/>
              <a:gd name="connsiteY82" fmla="*/ 712684 h 2122526"/>
              <a:gd name="connsiteX83" fmla="*/ 10951063 w 12192002"/>
              <a:gd name="connsiteY83" fmla="*/ 725767 h 2122526"/>
              <a:gd name="connsiteX84" fmla="*/ 11030956 w 12192002"/>
              <a:gd name="connsiteY84" fmla="*/ 721011 h 2122526"/>
              <a:gd name="connsiteX85" fmla="*/ 11085938 w 12192002"/>
              <a:gd name="connsiteY85" fmla="*/ 723892 h 2122526"/>
              <a:gd name="connsiteX86" fmla="*/ 11143411 w 12192002"/>
              <a:gd name="connsiteY86" fmla="*/ 733141 h 2122526"/>
              <a:gd name="connsiteX87" fmla="*/ 11195087 w 12192002"/>
              <a:gd name="connsiteY87" fmla="*/ 732494 h 2122526"/>
              <a:gd name="connsiteX88" fmla="*/ 11273972 w 12192002"/>
              <a:gd name="connsiteY88" fmla="*/ 729660 h 2122526"/>
              <a:gd name="connsiteX89" fmla="*/ 11369715 w 12192002"/>
              <a:gd name="connsiteY89" fmla="*/ 813181 h 2122526"/>
              <a:gd name="connsiteX90" fmla="*/ 11462695 w 12192002"/>
              <a:gd name="connsiteY90" fmla="*/ 874654 h 2122526"/>
              <a:gd name="connsiteX91" fmla="*/ 11564181 w 12192002"/>
              <a:gd name="connsiteY91" fmla="*/ 888450 h 2122526"/>
              <a:gd name="connsiteX92" fmla="*/ 11684760 w 12192002"/>
              <a:gd name="connsiteY92" fmla="*/ 929360 h 2122526"/>
              <a:gd name="connsiteX93" fmla="*/ 11744187 w 12192002"/>
              <a:gd name="connsiteY93" fmla="*/ 984253 h 2122526"/>
              <a:gd name="connsiteX94" fmla="*/ 11834979 w 12192002"/>
              <a:gd name="connsiteY94" fmla="*/ 1013094 h 2122526"/>
              <a:gd name="connsiteX95" fmla="*/ 11925839 w 12192002"/>
              <a:gd name="connsiteY95" fmla="*/ 1110203 h 2122526"/>
              <a:gd name="connsiteX96" fmla="*/ 12084140 w 12192002"/>
              <a:gd name="connsiteY96" fmla="*/ 1007396 h 2122526"/>
              <a:gd name="connsiteX97" fmla="*/ 12140863 w 12192002"/>
              <a:gd name="connsiteY97" fmla="*/ 1035036 h 2122526"/>
              <a:gd name="connsiteX98" fmla="*/ 12192002 w 12192002"/>
              <a:gd name="connsiteY98" fmla="*/ 1015838 h 2122526"/>
              <a:gd name="connsiteX99" fmla="*/ 12192002 w 12192002"/>
              <a:gd name="connsiteY99" fmla="*/ 1955549 h 2122526"/>
              <a:gd name="connsiteX100" fmla="*/ 12192000 w 12192002"/>
              <a:gd name="connsiteY100" fmla="*/ 1955549 h 2122526"/>
              <a:gd name="connsiteX101" fmla="*/ 12192000 w 12192002"/>
              <a:gd name="connsiteY101" fmla="*/ 2122526 h 2122526"/>
              <a:gd name="connsiteX102" fmla="*/ 0 w 12192002"/>
              <a:gd name="connsiteY102" fmla="*/ 2122526 h 2122526"/>
              <a:gd name="connsiteX103" fmla="*/ 0 w 12192002"/>
              <a:gd name="connsiteY103" fmla="*/ 1348327 h 2122526"/>
              <a:gd name="connsiteX104" fmla="*/ 2 w 12192002"/>
              <a:gd name="connsiteY104" fmla="*/ 1348327 h 2122526"/>
              <a:gd name="connsiteX105" fmla="*/ 2 w 12192002"/>
              <a:gd name="connsiteY105" fmla="*/ 592017 h 2122526"/>
              <a:gd name="connsiteX106" fmla="*/ 15526 w 12192002"/>
              <a:gd name="connsiteY106" fmla="*/ 586548 h 2122526"/>
              <a:gd name="connsiteX107" fmla="*/ 118381 w 12192002"/>
              <a:gd name="connsiteY107" fmla="*/ 583692 h 2122526"/>
              <a:gd name="connsiteX108" fmla="*/ 292435 w 12192002"/>
              <a:gd name="connsiteY108" fmla="*/ 531887 h 2122526"/>
              <a:gd name="connsiteX109" fmla="*/ 404015 w 12192002"/>
              <a:gd name="connsiteY109" fmla="*/ 511191 h 2122526"/>
              <a:gd name="connsiteX110" fmla="*/ 445099 w 12192002"/>
              <a:gd name="connsiteY110" fmla="*/ 505368 h 2122526"/>
              <a:gd name="connsiteX111" fmla="*/ 571717 w 12192002"/>
              <a:gd name="connsiteY111" fmla="*/ 467338 h 2122526"/>
              <a:gd name="connsiteX112" fmla="*/ 578535 w 12192002"/>
              <a:gd name="connsiteY112" fmla="*/ 467527 h 2122526"/>
              <a:gd name="connsiteX113" fmla="*/ 596792 w 12192002"/>
              <a:gd name="connsiteY113" fmla="*/ 464875 h 2122526"/>
              <a:gd name="connsiteX114" fmla="*/ 708875 w 12192002"/>
              <a:gd name="connsiteY114" fmla="*/ 422017 h 2122526"/>
              <a:gd name="connsiteX115" fmla="*/ 719742 w 12192002"/>
              <a:gd name="connsiteY115" fmla="*/ 416340 h 2122526"/>
              <a:gd name="connsiteX116" fmla="*/ 720047 w 12192002"/>
              <a:gd name="connsiteY116" fmla="*/ 415078 h 2122526"/>
              <a:gd name="connsiteX117" fmla="*/ 763053 w 12192002"/>
              <a:gd name="connsiteY117" fmla="*/ 414307 h 2122526"/>
              <a:gd name="connsiteX118" fmla="*/ 767901 w 12192002"/>
              <a:gd name="connsiteY118" fmla="*/ 412086 h 2122526"/>
              <a:gd name="connsiteX119" fmla="*/ 797041 w 12192002"/>
              <a:gd name="connsiteY119" fmla="*/ 414293 h 2122526"/>
              <a:gd name="connsiteX120" fmla="*/ 811506 w 12192002"/>
              <a:gd name="connsiteY120" fmla="*/ 413988 h 2122526"/>
              <a:gd name="connsiteX121" fmla="*/ 816809 w 12192002"/>
              <a:gd name="connsiteY121" fmla="*/ 416882 h 2122526"/>
              <a:gd name="connsiteX122" fmla="*/ 837540 w 12192002"/>
              <a:gd name="connsiteY122" fmla="*/ 414918 h 2122526"/>
              <a:gd name="connsiteX123" fmla="*/ 858269 w 12192002"/>
              <a:gd name="connsiteY123" fmla="*/ 416131 h 2122526"/>
              <a:gd name="connsiteX124" fmla="*/ 948732 w 12192002"/>
              <a:gd name="connsiteY124" fmla="*/ 404293 h 2122526"/>
              <a:gd name="connsiteX125" fmla="*/ 1149979 w 12192002"/>
              <a:gd name="connsiteY125" fmla="*/ 406698 h 2122526"/>
              <a:gd name="connsiteX126" fmla="*/ 1496110 w 12192002"/>
              <a:gd name="connsiteY126" fmla="*/ 357263 h 2122526"/>
              <a:gd name="connsiteX127" fmla="*/ 1608669 w 12192002"/>
              <a:gd name="connsiteY127" fmla="*/ 331673 h 2122526"/>
              <a:gd name="connsiteX128" fmla="*/ 1675071 w 12192002"/>
              <a:gd name="connsiteY128" fmla="*/ 324776 h 2122526"/>
              <a:gd name="connsiteX129" fmla="*/ 1738204 w 12192002"/>
              <a:gd name="connsiteY129" fmla="*/ 308427 h 2122526"/>
              <a:gd name="connsiteX130" fmla="*/ 1786655 w 12192002"/>
              <a:gd name="connsiteY130" fmla="*/ 303376 h 2122526"/>
              <a:gd name="connsiteX131" fmla="*/ 1873080 w 12192002"/>
              <a:gd name="connsiteY131" fmla="*/ 330998 h 2122526"/>
              <a:gd name="connsiteX132" fmla="*/ 1921650 w 12192002"/>
              <a:gd name="connsiteY132" fmla="*/ 332593 h 2122526"/>
              <a:gd name="connsiteX133" fmla="*/ 1928172 w 12192002"/>
              <a:gd name="connsiteY133" fmla="*/ 327762 h 2122526"/>
              <a:gd name="connsiteX134" fmla="*/ 1997356 w 12192002"/>
              <a:gd name="connsiteY134" fmla="*/ 349707 h 2122526"/>
              <a:gd name="connsiteX135" fmla="*/ 2094665 w 12192002"/>
              <a:gd name="connsiteY135" fmla="*/ 341687 h 2122526"/>
              <a:gd name="connsiteX136" fmla="*/ 2208578 w 12192002"/>
              <a:gd name="connsiteY136" fmla="*/ 324976 h 2122526"/>
              <a:gd name="connsiteX137" fmla="*/ 2315112 w 12192002"/>
              <a:gd name="connsiteY137" fmla="*/ 319743 h 2122526"/>
              <a:gd name="connsiteX138" fmla="*/ 2443255 w 12192002"/>
              <a:gd name="connsiteY138" fmla="*/ 328210 h 2122526"/>
              <a:gd name="connsiteX139" fmla="*/ 2568028 w 12192002"/>
              <a:gd name="connsiteY139" fmla="*/ 342111 h 2122526"/>
              <a:gd name="connsiteX140" fmla="*/ 2646527 w 12192002"/>
              <a:gd name="connsiteY140" fmla="*/ 315870 h 2122526"/>
              <a:gd name="connsiteX141" fmla="*/ 2781569 w 12192002"/>
              <a:gd name="connsiteY141" fmla="*/ 326406 h 2122526"/>
              <a:gd name="connsiteX142" fmla="*/ 3030291 w 12192002"/>
              <a:gd name="connsiteY142" fmla="*/ 348227 h 2122526"/>
              <a:gd name="connsiteX143" fmla="*/ 3142556 w 12192002"/>
              <a:gd name="connsiteY143" fmla="*/ 350870 h 2122526"/>
              <a:gd name="connsiteX144" fmla="*/ 3262356 w 12192002"/>
              <a:gd name="connsiteY144" fmla="*/ 358645 h 2122526"/>
              <a:gd name="connsiteX145" fmla="*/ 3341698 w 12192002"/>
              <a:gd name="connsiteY145" fmla="*/ 364522 h 2122526"/>
              <a:gd name="connsiteX146" fmla="*/ 3344026 w 12192002"/>
              <a:gd name="connsiteY146" fmla="*/ 363547 h 2122526"/>
              <a:gd name="connsiteX147" fmla="*/ 3363888 w 12192002"/>
              <a:gd name="connsiteY147" fmla="*/ 365229 h 2122526"/>
              <a:gd name="connsiteX148" fmla="*/ 3400728 w 12192002"/>
              <a:gd name="connsiteY148" fmla="*/ 382181 h 2122526"/>
              <a:gd name="connsiteX149" fmla="*/ 3473223 w 12192002"/>
              <a:gd name="connsiteY149" fmla="*/ 370133 h 2122526"/>
              <a:gd name="connsiteX150" fmla="*/ 3536135 w 12192002"/>
              <a:gd name="connsiteY150" fmla="*/ 366472 h 2122526"/>
              <a:gd name="connsiteX151" fmla="*/ 3585978 w 12192002"/>
              <a:gd name="connsiteY151" fmla="*/ 356773 h 2122526"/>
              <a:gd name="connsiteX152" fmla="*/ 3594501 w 12192002"/>
              <a:gd name="connsiteY152" fmla="*/ 357463 h 2122526"/>
              <a:gd name="connsiteX153" fmla="*/ 3594736 w 12192002"/>
              <a:gd name="connsiteY153" fmla="*/ 357194 h 2122526"/>
              <a:gd name="connsiteX154" fmla="*/ 3603855 w 12192002"/>
              <a:gd name="connsiteY154" fmla="*/ 357358 h 2122526"/>
              <a:gd name="connsiteX155" fmla="*/ 3610035 w 12192002"/>
              <a:gd name="connsiteY155" fmla="*/ 358720 h 2122526"/>
              <a:gd name="connsiteX156" fmla="*/ 3682513 w 12192002"/>
              <a:gd name="connsiteY156" fmla="*/ 326449 h 2122526"/>
              <a:gd name="connsiteX157" fmla="*/ 3789760 w 12192002"/>
              <a:gd name="connsiteY157" fmla="*/ 302526 h 2122526"/>
              <a:gd name="connsiteX158" fmla="*/ 3897275 w 12192002"/>
              <a:gd name="connsiteY158" fmla="*/ 282288 h 2122526"/>
              <a:gd name="connsiteX159" fmla="*/ 3936846 w 12192002"/>
              <a:gd name="connsiteY159" fmla="*/ 276633 h 2122526"/>
              <a:gd name="connsiteX160" fmla="*/ 4004538 w 12192002"/>
              <a:gd name="connsiteY160" fmla="*/ 259176 h 2122526"/>
              <a:gd name="connsiteX161" fmla="*/ 4033778 w 12192002"/>
              <a:gd name="connsiteY161" fmla="*/ 246608 h 2122526"/>
              <a:gd name="connsiteX162" fmla="*/ 4035363 w 12192002"/>
              <a:gd name="connsiteY162" fmla="*/ 246843 h 2122526"/>
              <a:gd name="connsiteX163" fmla="*/ 4036996 w 12192002"/>
              <a:gd name="connsiteY163" fmla="*/ 243176 h 2122526"/>
              <a:gd name="connsiteX164" fmla="*/ 4042364 w 12192002"/>
              <a:gd name="connsiteY164" fmla="*/ 240742 h 2122526"/>
              <a:gd name="connsiteX165" fmla="*/ 4058954 w 12192002"/>
              <a:gd name="connsiteY165" fmla="*/ 239121 h 2122526"/>
              <a:gd name="connsiteX166" fmla="*/ 4065510 w 12192002"/>
              <a:gd name="connsiteY166" fmla="*/ 239339 h 2122526"/>
              <a:gd name="connsiteX167" fmla="*/ 4074427 w 12192002"/>
              <a:gd name="connsiteY167" fmla="*/ 237895 h 2122526"/>
              <a:gd name="connsiteX168" fmla="*/ 4074546 w 12192002"/>
              <a:gd name="connsiteY168" fmla="*/ 237596 h 2122526"/>
              <a:gd name="connsiteX169" fmla="*/ 4083097 w 12192002"/>
              <a:gd name="connsiteY169" fmla="*/ 236761 h 2122526"/>
              <a:gd name="connsiteX170" fmla="*/ 4142745 w 12192002"/>
              <a:gd name="connsiteY170" fmla="*/ 210228 h 2122526"/>
              <a:gd name="connsiteX171" fmla="*/ 4191248 w 12192002"/>
              <a:gd name="connsiteY171" fmla="*/ 194363 h 2122526"/>
              <a:gd name="connsiteX172" fmla="*/ 4201744 w 12192002"/>
              <a:gd name="connsiteY172" fmla="*/ 188729 h 2122526"/>
              <a:gd name="connsiteX173" fmla="*/ 4202048 w 12192002"/>
              <a:gd name="connsiteY173" fmla="*/ 187470 h 2122526"/>
              <a:gd name="connsiteX174" fmla="*/ 4248116 w 12192002"/>
              <a:gd name="connsiteY174" fmla="*/ 184675 h 2122526"/>
              <a:gd name="connsiteX175" fmla="*/ 4276141 w 12192002"/>
              <a:gd name="connsiteY175" fmla="*/ 186999 h 2122526"/>
              <a:gd name="connsiteX176" fmla="*/ 4290062 w 12192002"/>
              <a:gd name="connsiteY176" fmla="*/ 186753 h 2122526"/>
              <a:gd name="connsiteX177" fmla="*/ 4295143 w 12192002"/>
              <a:gd name="connsiteY177" fmla="*/ 189670 h 2122526"/>
              <a:gd name="connsiteX178" fmla="*/ 4315108 w 12192002"/>
              <a:gd name="connsiteY178" fmla="*/ 187791 h 2122526"/>
              <a:gd name="connsiteX179" fmla="*/ 4316965 w 12192002"/>
              <a:gd name="connsiteY179" fmla="*/ 186450 h 2122526"/>
              <a:gd name="connsiteX180" fmla="*/ 4362875 w 12192002"/>
              <a:gd name="connsiteY180" fmla="*/ 193065 h 2122526"/>
              <a:gd name="connsiteX181" fmla="*/ 4428542 w 12192002"/>
              <a:gd name="connsiteY181" fmla="*/ 191719 h 2122526"/>
              <a:gd name="connsiteX182" fmla="*/ 4515813 w 12192002"/>
              <a:gd name="connsiteY182" fmla="*/ 181068 h 2122526"/>
              <a:gd name="connsiteX183" fmla="*/ 4715526 w 12192002"/>
              <a:gd name="connsiteY183" fmla="*/ 171166 h 2122526"/>
              <a:gd name="connsiteX184" fmla="*/ 4762447 w 12192002"/>
              <a:gd name="connsiteY184" fmla="*/ 162678 h 2122526"/>
              <a:gd name="connsiteX185" fmla="*/ 4840439 w 12192002"/>
              <a:gd name="connsiteY185" fmla="*/ 134910 h 2122526"/>
              <a:gd name="connsiteX186" fmla="*/ 5011513 w 12192002"/>
              <a:gd name="connsiteY186" fmla="*/ 110893 h 2122526"/>
              <a:gd name="connsiteX187" fmla="*/ 5065790 w 12192002"/>
              <a:gd name="connsiteY187" fmla="*/ 94512 h 2122526"/>
              <a:gd name="connsiteX188" fmla="*/ 5121659 w 12192002"/>
              <a:gd name="connsiteY188" fmla="*/ 101083 h 2122526"/>
              <a:gd name="connsiteX189" fmla="*/ 5139595 w 12192002"/>
              <a:gd name="connsiteY189" fmla="*/ 90230 h 2122526"/>
              <a:gd name="connsiteX190" fmla="*/ 5142598 w 12192002"/>
              <a:gd name="connsiteY190" fmla="*/ 88129 h 2122526"/>
              <a:gd name="connsiteX191" fmla="*/ 5156554 w 12192002"/>
              <a:gd name="connsiteY191" fmla="*/ 84729 h 2122526"/>
              <a:gd name="connsiteX192" fmla="*/ 5174660 w 12192002"/>
              <a:gd name="connsiteY192" fmla="*/ 77506 h 2122526"/>
              <a:gd name="connsiteX193" fmla="*/ 5222961 w 12192002"/>
              <a:gd name="connsiteY193" fmla="*/ 74516 h 2122526"/>
              <a:gd name="connsiteX194" fmla="*/ 5261763 w 12192002"/>
              <a:gd name="connsiteY194" fmla="*/ 63392 h 2122526"/>
              <a:gd name="connsiteX195" fmla="*/ 5381667 w 12192002"/>
              <a:gd name="connsiteY195" fmla="*/ 42975 h 2122526"/>
              <a:gd name="connsiteX196" fmla="*/ 5432760 w 12192002"/>
              <a:gd name="connsiteY196" fmla="*/ 25273 h 2122526"/>
              <a:gd name="connsiteX197" fmla="*/ 5470905 w 12192002"/>
              <a:gd name="connsiteY197" fmla="*/ 14020 h 2122526"/>
              <a:gd name="connsiteX198" fmla="*/ 5626960 w 12192002"/>
              <a:gd name="connsiteY198" fmla="*/ 0 h 2122526"/>
              <a:gd name="connsiteX0" fmla="*/ 5626960 w 12192002"/>
              <a:gd name="connsiteY0" fmla="*/ 0 h 2122526"/>
              <a:gd name="connsiteX1" fmla="*/ 5758918 w 12192002"/>
              <a:gd name="connsiteY1" fmla="*/ 1023 h 2122526"/>
              <a:gd name="connsiteX2" fmla="*/ 5957375 w 12192002"/>
              <a:gd name="connsiteY2" fmla="*/ 16715 h 2122526"/>
              <a:gd name="connsiteX3" fmla="*/ 6010090 w 12192002"/>
              <a:gd name="connsiteY3" fmla="*/ 20359 h 2122526"/>
              <a:gd name="connsiteX4" fmla="*/ 6041282 w 12192002"/>
              <a:gd name="connsiteY4" fmla="*/ 15266 h 2122526"/>
              <a:gd name="connsiteX5" fmla="*/ 6048637 w 12192002"/>
              <a:gd name="connsiteY5" fmla="*/ 6917 h 2122526"/>
              <a:gd name="connsiteX6" fmla="*/ 6068529 w 12192002"/>
              <a:gd name="connsiteY6" fmla="*/ 7600 h 2122526"/>
              <a:gd name="connsiteX7" fmla="*/ 6073847 w 12192002"/>
              <a:gd name="connsiteY7" fmla="*/ 6063 h 2122526"/>
              <a:gd name="connsiteX8" fmla="*/ 6168673 w 12192002"/>
              <a:gd name="connsiteY8" fmla="*/ 26525 h 2122526"/>
              <a:gd name="connsiteX9" fmla="*/ 6317559 w 12192002"/>
              <a:gd name="connsiteY9" fmla="*/ 28612 h 2122526"/>
              <a:gd name="connsiteX10" fmla="*/ 6549454 w 12192002"/>
              <a:gd name="connsiteY10" fmla="*/ 75412 h 2122526"/>
              <a:gd name="connsiteX11" fmla="*/ 6708221 w 12192002"/>
              <a:gd name="connsiteY11" fmla="*/ 104188 h 2122526"/>
              <a:gd name="connsiteX12" fmla="*/ 6904145 w 12192002"/>
              <a:gd name="connsiteY12" fmla="*/ 132143 h 2122526"/>
              <a:gd name="connsiteX13" fmla="*/ 7018495 w 12192002"/>
              <a:gd name="connsiteY13" fmla="*/ 161649 h 2122526"/>
              <a:gd name="connsiteX14" fmla="*/ 7096987 w 12192002"/>
              <a:gd name="connsiteY14" fmla="*/ 161275 h 2122526"/>
              <a:gd name="connsiteX15" fmla="*/ 7170807 w 12192002"/>
              <a:gd name="connsiteY15" fmla="*/ 173503 h 2122526"/>
              <a:gd name="connsiteX16" fmla="*/ 7197003 w 12192002"/>
              <a:gd name="connsiteY16" fmla="*/ 178151 h 2122526"/>
              <a:gd name="connsiteX17" fmla="*/ 7201101 w 12192002"/>
              <a:gd name="connsiteY17" fmla="*/ 183509 h 2122526"/>
              <a:gd name="connsiteX18" fmla="*/ 7218559 w 12192002"/>
              <a:gd name="connsiteY18" fmla="*/ 188059 h 2122526"/>
              <a:gd name="connsiteX19" fmla="*/ 7310852 w 12192002"/>
              <a:gd name="connsiteY19" fmla="*/ 213308 h 2122526"/>
              <a:gd name="connsiteX20" fmla="*/ 7312179 w 12192002"/>
              <a:gd name="connsiteY20" fmla="*/ 211866 h 2122526"/>
              <a:gd name="connsiteX21" fmla="*/ 7405390 w 12192002"/>
              <a:gd name="connsiteY21" fmla="*/ 202271 h 2122526"/>
              <a:gd name="connsiteX22" fmla="*/ 7495794 w 12192002"/>
              <a:gd name="connsiteY22" fmla="*/ 194166 h 2122526"/>
              <a:gd name="connsiteX23" fmla="*/ 7507039 w 12192002"/>
              <a:gd name="connsiteY23" fmla="*/ 196118 h 2122526"/>
              <a:gd name="connsiteX24" fmla="*/ 7507411 w 12192002"/>
              <a:gd name="connsiteY24" fmla="*/ 195791 h 2122526"/>
              <a:gd name="connsiteX25" fmla="*/ 7519570 w 12192002"/>
              <a:gd name="connsiteY25" fmla="*/ 197126 h 2122526"/>
              <a:gd name="connsiteX26" fmla="*/ 7527542 w 12192002"/>
              <a:gd name="connsiteY26" fmla="*/ 199679 h 2122526"/>
              <a:gd name="connsiteX27" fmla="*/ 7614346 w 12192002"/>
              <a:gd name="connsiteY27" fmla="*/ 205507 h 2122526"/>
              <a:gd name="connsiteX28" fmla="*/ 7718744 w 12192002"/>
              <a:gd name="connsiteY28" fmla="*/ 202036 h 2122526"/>
              <a:gd name="connsiteX29" fmla="*/ 7905407 w 12192002"/>
              <a:gd name="connsiteY29" fmla="*/ 227751 h 2122526"/>
              <a:gd name="connsiteX30" fmla="*/ 8090271 w 12192002"/>
              <a:gd name="connsiteY30" fmla="*/ 269724 h 2122526"/>
              <a:gd name="connsiteX31" fmla="*/ 8245834 w 12192002"/>
              <a:gd name="connsiteY31" fmla="*/ 315885 h 2122526"/>
              <a:gd name="connsiteX32" fmla="*/ 8252033 w 12192002"/>
              <a:gd name="connsiteY32" fmla="*/ 328877 h 2122526"/>
              <a:gd name="connsiteX33" fmla="*/ 8263376 w 12192002"/>
              <a:gd name="connsiteY33" fmla="*/ 338720 h 2122526"/>
              <a:gd name="connsiteX34" fmla="*/ 8266075 w 12192002"/>
              <a:gd name="connsiteY34" fmla="*/ 338490 h 2122526"/>
              <a:gd name="connsiteX35" fmla="*/ 8283149 w 12192002"/>
              <a:gd name="connsiteY35" fmla="*/ 345665 h 2122526"/>
              <a:gd name="connsiteX36" fmla="*/ 8284276 w 12192002"/>
              <a:gd name="connsiteY36" fmla="*/ 350108 h 2122526"/>
              <a:gd name="connsiteX37" fmla="*/ 8295173 w 12192002"/>
              <a:gd name="connsiteY37" fmla="*/ 355931 h 2122526"/>
              <a:gd name="connsiteX38" fmla="*/ 8314432 w 12192002"/>
              <a:gd name="connsiteY38" fmla="*/ 369826 h 2122526"/>
              <a:gd name="connsiteX39" fmla="*/ 8320104 w 12192002"/>
              <a:gd name="connsiteY39" fmla="*/ 370152 h 2122526"/>
              <a:gd name="connsiteX40" fmla="*/ 8352372 w 12192002"/>
              <a:gd name="connsiteY40" fmla="*/ 387570 h 2122526"/>
              <a:gd name="connsiteX41" fmla="*/ 8353799 w 12192002"/>
              <a:gd name="connsiteY41" fmla="*/ 386730 h 2122526"/>
              <a:gd name="connsiteX42" fmla="*/ 8367182 w 12192002"/>
              <a:gd name="connsiteY42" fmla="*/ 386924 h 2122526"/>
              <a:gd name="connsiteX43" fmla="*/ 8490249 w 12192002"/>
              <a:gd name="connsiteY43" fmla="*/ 400966 h 2122526"/>
              <a:gd name="connsiteX44" fmla="*/ 8497594 w 12192002"/>
              <a:gd name="connsiteY44" fmla="*/ 404016 h 2122526"/>
              <a:gd name="connsiteX45" fmla="*/ 8497968 w 12192002"/>
              <a:gd name="connsiteY45" fmla="*/ 403837 h 2122526"/>
              <a:gd name="connsiteX46" fmla="*/ 8506167 w 12192002"/>
              <a:gd name="connsiteY46" fmla="*/ 406575 h 2122526"/>
              <a:gd name="connsiteX47" fmla="*/ 8510983 w 12192002"/>
              <a:gd name="connsiteY47" fmla="*/ 409576 h 2122526"/>
              <a:gd name="connsiteX48" fmla="*/ 8525230 w 12192002"/>
              <a:gd name="connsiteY48" fmla="*/ 415491 h 2122526"/>
              <a:gd name="connsiteX49" fmla="*/ 8596071 w 12192002"/>
              <a:gd name="connsiteY49" fmla="*/ 400649 h 2122526"/>
              <a:gd name="connsiteX50" fmla="*/ 8707847 w 12192002"/>
              <a:gd name="connsiteY50" fmla="*/ 409221 h 2122526"/>
              <a:gd name="connsiteX51" fmla="*/ 8752444 w 12192002"/>
              <a:gd name="connsiteY51" fmla="*/ 411322 h 2122526"/>
              <a:gd name="connsiteX52" fmla="*/ 8928988 w 12192002"/>
              <a:gd name="connsiteY52" fmla="*/ 430554 h 2122526"/>
              <a:gd name="connsiteX53" fmla="*/ 8963048 w 12192002"/>
              <a:gd name="connsiteY53" fmla="*/ 427366 h 2122526"/>
              <a:gd name="connsiteX54" fmla="*/ 8968011 w 12192002"/>
              <a:gd name="connsiteY54" fmla="*/ 425141 h 2122526"/>
              <a:gd name="connsiteX55" fmla="*/ 8974337 w 12192002"/>
              <a:gd name="connsiteY55" fmla="*/ 424441 h 2122526"/>
              <a:gd name="connsiteX56" fmla="*/ 8990394 w 12192002"/>
              <a:gd name="connsiteY56" fmla="*/ 427667 h 2122526"/>
              <a:gd name="connsiteX57" fmla="*/ 8996232 w 12192002"/>
              <a:gd name="connsiteY57" fmla="*/ 429728 h 2122526"/>
              <a:gd name="connsiteX58" fmla="*/ 9005201 w 12192002"/>
              <a:gd name="connsiteY58" fmla="*/ 430939 h 2122526"/>
              <a:gd name="connsiteX59" fmla="*/ 9005486 w 12192002"/>
              <a:gd name="connsiteY59" fmla="*/ 430699 h 2122526"/>
              <a:gd name="connsiteX60" fmla="*/ 9053453 w 12192002"/>
              <a:gd name="connsiteY60" fmla="*/ 433984 h 2122526"/>
              <a:gd name="connsiteX61" fmla="*/ 9113812 w 12192002"/>
              <a:gd name="connsiteY61" fmla="*/ 425670 h 2122526"/>
              <a:gd name="connsiteX62" fmla="*/ 9137318 w 12192002"/>
              <a:gd name="connsiteY62" fmla="*/ 424304 h 2122526"/>
              <a:gd name="connsiteX63" fmla="*/ 9150210 w 12192002"/>
              <a:gd name="connsiteY63" fmla="*/ 422135 h 2122526"/>
              <a:gd name="connsiteX64" fmla="*/ 9151232 w 12192002"/>
              <a:gd name="connsiteY64" fmla="*/ 421070 h 2122526"/>
              <a:gd name="connsiteX65" fmla="*/ 9189246 w 12192002"/>
              <a:gd name="connsiteY65" fmla="*/ 432272 h 2122526"/>
              <a:gd name="connsiteX66" fmla="*/ 9194810 w 12192002"/>
              <a:gd name="connsiteY66" fmla="*/ 441511 h 2122526"/>
              <a:gd name="connsiteX67" fmla="*/ 9231370 w 12192002"/>
              <a:gd name="connsiteY67" fmla="*/ 451590 h 2122526"/>
              <a:gd name="connsiteX68" fmla="*/ 9343052 w 12192002"/>
              <a:gd name="connsiteY68" fmla="*/ 503495 h 2122526"/>
              <a:gd name="connsiteX69" fmla="*/ 9584507 w 12192002"/>
              <a:gd name="connsiteY69" fmla="*/ 549197 h 2122526"/>
              <a:gd name="connsiteX70" fmla="*/ 9728309 w 12192002"/>
              <a:gd name="connsiteY70" fmla="*/ 560617 h 2122526"/>
              <a:gd name="connsiteX71" fmla="*/ 9847792 w 12192002"/>
              <a:gd name="connsiteY71" fmla="*/ 580824 h 2122526"/>
              <a:gd name="connsiteX72" fmla="*/ 9960019 w 12192002"/>
              <a:gd name="connsiteY72" fmla="*/ 587592 h 2122526"/>
              <a:gd name="connsiteX73" fmla="*/ 10039240 w 12192002"/>
              <a:gd name="connsiteY73" fmla="*/ 603107 h 2122526"/>
              <a:gd name="connsiteX74" fmla="*/ 10082169 w 12192002"/>
              <a:gd name="connsiteY74" fmla="*/ 601443 h 2122526"/>
              <a:gd name="connsiteX75" fmla="*/ 10126500 w 12192002"/>
              <a:gd name="connsiteY75" fmla="*/ 603538 h 2122526"/>
              <a:gd name="connsiteX76" fmla="*/ 10261101 w 12192002"/>
              <a:gd name="connsiteY76" fmla="*/ 615053 h 2122526"/>
              <a:gd name="connsiteX77" fmla="*/ 10336855 w 12192002"/>
              <a:gd name="connsiteY77" fmla="*/ 624804 h 2122526"/>
              <a:gd name="connsiteX78" fmla="*/ 10383868 w 12192002"/>
              <a:gd name="connsiteY78" fmla="*/ 625415 h 2122526"/>
              <a:gd name="connsiteX79" fmla="*/ 10445984 w 12192002"/>
              <a:gd name="connsiteY79" fmla="*/ 629262 h 2122526"/>
              <a:gd name="connsiteX80" fmla="*/ 10519280 w 12192002"/>
              <a:gd name="connsiteY80" fmla="*/ 631320 h 2122526"/>
              <a:gd name="connsiteX81" fmla="*/ 10644619 w 12192002"/>
              <a:gd name="connsiteY81" fmla="*/ 651566 h 2122526"/>
              <a:gd name="connsiteX82" fmla="*/ 10857724 w 12192002"/>
              <a:gd name="connsiteY82" fmla="*/ 712684 h 2122526"/>
              <a:gd name="connsiteX83" fmla="*/ 10951063 w 12192002"/>
              <a:gd name="connsiteY83" fmla="*/ 725767 h 2122526"/>
              <a:gd name="connsiteX84" fmla="*/ 11030956 w 12192002"/>
              <a:gd name="connsiteY84" fmla="*/ 721011 h 2122526"/>
              <a:gd name="connsiteX85" fmla="*/ 11085938 w 12192002"/>
              <a:gd name="connsiteY85" fmla="*/ 723892 h 2122526"/>
              <a:gd name="connsiteX86" fmla="*/ 11143411 w 12192002"/>
              <a:gd name="connsiteY86" fmla="*/ 733141 h 2122526"/>
              <a:gd name="connsiteX87" fmla="*/ 11195087 w 12192002"/>
              <a:gd name="connsiteY87" fmla="*/ 732494 h 2122526"/>
              <a:gd name="connsiteX88" fmla="*/ 11273972 w 12192002"/>
              <a:gd name="connsiteY88" fmla="*/ 729660 h 2122526"/>
              <a:gd name="connsiteX89" fmla="*/ 11369715 w 12192002"/>
              <a:gd name="connsiteY89" fmla="*/ 813181 h 2122526"/>
              <a:gd name="connsiteX90" fmla="*/ 11462695 w 12192002"/>
              <a:gd name="connsiteY90" fmla="*/ 874654 h 2122526"/>
              <a:gd name="connsiteX91" fmla="*/ 11564181 w 12192002"/>
              <a:gd name="connsiteY91" fmla="*/ 888450 h 2122526"/>
              <a:gd name="connsiteX92" fmla="*/ 11684760 w 12192002"/>
              <a:gd name="connsiteY92" fmla="*/ 929360 h 2122526"/>
              <a:gd name="connsiteX93" fmla="*/ 11744187 w 12192002"/>
              <a:gd name="connsiteY93" fmla="*/ 984253 h 2122526"/>
              <a:gd name="connsiteX94" fmla="*/ 11834979 w 12192002"/>
              <a:gd name="connsiteY94" fmla="*/ 1013094 h 2122526"/>
              <a:gd name="connsiteX95" fmla="*/ 11925839 w 12192002"/>
              <a:gd name="connsiteY95" fmla="*/ 1110203 h 2122526"/>
              <a:gd name="connsiteX96" fmla="*/ 12084140 w 12192002"/>
              <a:gd name="connsiteY96" fmla="*/ 1007396 h 2122526"/>
              <a:gd name="connsiteX97" fmla="*/ 12140863 w 12192002"/>
              <a:gd name="connsiteY97" fmla="*/ 1035036 h 2122526"/>
              <a:gd name="connsiteX98" fmla="*/ 12192002 w 12192002"/>
              <a:gd name="connsiteY98" fmla="*/ 1015838 h 2122526"/>
              <a:gd name="connsiteX99" fmla="*/ 12192002 w 12192002"/>
              <a:gd name="connsiteY99" fmla="*/ 1955549 h 2122526"/>
              <a:gd name="connsiteX100" fmla="*/ 12192000 w 12192002"/>
              <a:gd name="connsiteY100" fmla="*/ 1955549 h 2122526"/>
              <a:gd name="connsiteX101" fmla="*/ 12192000 w 12192002"/>
              <a:gd name="connsiteY101" fmla="*/ 2122526 h 2122526"/>
              <a:gd name="connsiteX102" fmla="*/ 0 w 12192002"/>
              <a:gd name="connsiteY102" fmla="*/ 2122526 h 2122526"/>
              <a:gd name="connsiteX103" fmla="*/ 0 w 12192002"/>
              <a:gd name="connsiteY103" fmla="*/ 1348327 h 2122526"/>
              <a:gd name="connsiteX104" fmla="*/ 2 w 12192002"/>
              <a:gd name="connsiteY104" fmla="*/ 1348327 h 2122526"/>
              <a:gd name="connsiteX105" fmla="*/ 2 w 12192002"/>
              <a:gd name="connsiteY105" fmla="*/ 592017 h 2122526"/>
              <a:gd name="connsiteX106" fmla="*/ 15526 w 12192002"/>
              <a:gd name="connsiteY106" fmla="*/ 586548 h 2122526"/>
              <a:gd name="connsiteX107" fmla="*/ 118381 w 12192002"/>
              <a:gd name="connsiteY107" fmla="*/ 583692 h 2122526"/>
              <a:gd name="connsiteX108" fmla="*/ 292435 w 12192002"/>
              <a:gd name="connsiteY108" fmla="*/ 531887 h 2122526"/>
              <a:gd name="connsiteX109" fmla="*/ 404015 w 12192002"/>
              <a:gd name="connsiteY109" fmla="*/ 511191 h 2122526"/>
              <a:gd name="connsiteX110" fmla="*/ 445099 w 12192002"/>
              <a:gd name="connsiteY110" fmla="*/ 505368 h 2122526"/>
              <a:gd name="connsiteX111" fmla="*/ 571717 w 12192002"/>
              <a:gd name="connsiteY111" fmla="*/ 467338 h 2122526"/>
              <a:gd name="connsiteX112" fmla="*/ 578535 w 12192002"/>
              <a:gd name="connsiteY112" fmla="*/ 467527 h 2122526"/>
              <a:gd name="connsiteX113" fmla="*/ 596792 w 12192002"/>
              <a:gd name="connsiteY113" fmla="*/ 464875 h 2122526"/>
              <a:gd name="connsiteX114" fmla="*/ 708875 w 12192002"/>
              <a:gd name="connsiteY114" fmla="*/ 422017 h 2122526"/>
              <a:gd name="connsiteX115" fmla="*/ 719742 w 12192002"/>
              <a:gd name="connsiteY115" fmla="*/ 416340 h 2122526"/>
              <a:gd name="connsiteX116" fmla="*/ 720047 w 12192002"/>
              <a:gd name="connsiteY116" fmla="*/ 415078 h 2122526"/>
              <a:gd name="connsiteX117" fmla="*/ 763053 w 12192002"/>
              <a:gd name="connsiteY117" fmla="*/ 414307 h 2122526"/>
              <a:gd name="connsiteX118" fmla="*/ 767901 w 12192002"/>
              <a:gd name="connsiteY118" fmla="*/ 412086 h 2122526"/>
              <a:gd name="connsiteX119" fmla="*/ 797041 w 12192002"/>
              <a:gd name="connsiteY119" fmla="*/ 414293 h 2122526"/>
              <a:gd name="connsiteX120" fmla="*/ 811506 w 12192002"/>
              <a:gd name="connsiteY120" fmla="*/ 413988 h 2122526"/>
              <a:gd name="connsiteX121" fmla="*/ 816809 w 12192002"/>
              <a:gd name="connsiteY121" fmla="*/ 416882 h 2122526"/>
              <a:gd name="connsiteX122" fmla="*/ 837540 w 12192002"/>
              <a:gd name="connsiteY122" fmla="*/ 414918 h 2122526"/>
              <a:gd name="connsiteX123" fmla="*/ 858269 w 12192002"/>
              <a:gd name="connsiteY123" fmla="*/ 416131 h 2122526"/>
              <a:gd name="connsiteX124" fmla="*/ 948732 w 12192002"/>
              <a:gd name="connsiteY124" fmla="*/ 404293 h 2122526"/>
              <a:gd name="connsiteX125" fmla="*/ 1149979 w 12192002"/>
              <a:gd name="connsiteY125" fmla="*/ 406698 h 2122526"/>
              <a:gd name="connsiteX126" fmla="*/ 1496110 w 12192002"/>
              <a:gd name="connsiteY126" fmla="*/ 357263 h 2122526"/>
              <a:gd name="connsiteX127" fmla="*/ 1608669 w 12192002"/>
              <a:gd name="connsiteY127" fmla="*/ 331673 h 2122526"/>
              <a:gd name="connsiteX128" fmla="*/ 1675071 w 12192002"/>
              <a:gd name="connsiteY128" fmla="*/ 324776 h 2122526"/>
              <a:gd name="connsiteX129" fmla="*/ 1738204 w 12192002"/>
              <a:gd name="connsiteY129" fmla="*/ 308427 h 2122526"/>
              <a:gd name="connsiteX130" fmla="*/ 1786655 w 12192002"/>
              <a:gd name="connsiteY130" fmla="*/ 303376 h 2122526"/>
              <a:gd name="connsiteX131" fmla="*/ 1873080 w 12192002"/>
              <a:gd name="connsiteY131" fmla="*/ 330998 h 2122526"/>
              <a:gd name="connsiteX132" fmla="*/ 1921650 w 12192002"/>
              <a:gd name="connsiteY132" fmla="*/ 332593 h 2122526"/>
              <a:gd name="connsiteX133" fmla="*/ 1928172 w 12192002"/>
              <a:gd name="connsiteY133" fmla="*/ 327762 h 2122526"/>
              <a:gd name="connsiteX134" fmla="*/ 1997356 w 12192002"/>
              <a:gd name="connsiteY134" fmla="*/ 349707 h 2122526"/>
              <a:gd name="connsiteX135" fmla="*/ 2094665 w 12192002"/>
              <a:gd name="connsiteY135" fmla="*/ 341687 h 2122526"/>
              <a:gd name="connsiteX136" fmla="*/ 2208578 w 12192002"/>
              <a:gd name="connsiteY136" fmla="*/ 324976 h 2122526"/>
              <a:gd name="connsiteX137" fmla="*/ 2315112 w 12192002"/>
              <a:gd name="connsiteY137" fmla="*/ 319743 h 2122526"/>
              <a:gd name="connsiteX138" fmla="*/ 2443255 w 12192002"/>
              <a:gd name="connsiteY138" fmla="*/ 328210 h 2122526"/>
              <a:gd name="connsiteX139" fmla="*/ 2568028 w 12192002"/>
              <a:gd name="connsiteY139" fmla="*/ 342111 h 2122526"/>
              <a:gd name="connsiteX140" fmla="*/ 2646527 w 12192002"/>
              <a:gd name="connsiteY140" fmla="*/ 315870 h 2122526"/>
              <a:gd name="connsiteX141" fmla="*/ 2781569 w 12192002"/>
              <a:gd name="connsiteY141" fmla="*/ 326406 h 2122526"/>
              <a:gd name="connsiteX142" fmla="*/ 3030291 w 12192002"/>
              <a:gd name="connsiteY142" fmla="*/ 348227 h 2122526"/>
              <a:gd name="connsiteX143" fmla="*/ 3142556 w 12192002"/>
              <a:gd name="connsiteY143" fmla="*/ 350870 h 2122526"/>
              <a:gd name="connsiteX144" fmla="*/ 3262356 w 12192002"/>
              <a:gd name="connsiteY144" fmla="*/ 358645 h 2122526"/>
              <a:gd name="connsiteX145" fmla="*/ 3341698 w 12192002"/>
              <a:gd name="connsiteY145" fmla="*/ 364522 h 2122526"/>
              <a:gd name="connsiteX146" fmla="*/ 3344026 w 12192002"/>
              <a:gd name="connsiteY146" fmla="*/ 363547 h 2122526"/>
              <a:gd name="connsiteX147" fmla="*/ 3363888 w 12192002"/>
              <a:gd name="connsiteY147" fmla="*/ 365229 h 2122526"/>
              <a:gd name="connsiteX148" fmla="*/ 3400728 w 12192002"/>
              <a:gd name="connsiteY148" fmla="*/ 382181 h 2122526"/>
              <a:gd name="connsiteX149" fmla="*/ 3473223 w 12192002"/>
              <a:gd name="connsiteY149" fmla="*/ 370133 h 2122526"/>
              <a:gd name="connsiteX150" fmla="*/ 3536135 w 12192002"/>
              <a:gd name="connsiteY150" fmla="*/ 366472 h 2122526"/>
              <a:gd name="connsiteX151" fmla="*/ 3585978 w 12192002"/>
              <a:gd name="connsiteY151" fmla="*/ 356773 h 2122526"/>
              <a:gd name="connsiteX152" fmla="*/ 3594501 w 12192002"/>
              <a:gd name="connsiteY152" fmla="*/ 357463 h 2122526"/>
              <a:gd name="connsiteX153" fmla="*/ 3594736 w 12192002"/>
              <a:gd name="connsiteY153" fmla="*/ 357194 h 2122526"/>
              <a:gd name="connsiteX154" fmla="*/ 3603855 w 12192002"/>
              <a:gd name="connsiteY154" fmla="*/ 357358 h 2122526"/>
              <a:gd name="connsiteX155" fmla="*/ 3610035 w 12192002"/>
              <a:gd name="connsiteY155" fmla="*/ 358720 h 2122526"/>
              <a:gd name="connsiteX156" fmla="*/ 3682513 w 12192002"/>
              <a:gd name="connsiteY156" fmla="*/ 326449 h 2122526"/>
              <a:gd name="connsiteX157" fmla="*/ 3789760 w 12192002"/>
              <a:gd name="connsiteY157" fmla="*/ 302526 h 2122526"/>
              <a:gd name="connsiteX158" fmla="*/ 3897275 w 12192002"/>
              <a:gd name="connsiteY158" fmla="*/ 282288 h 2122526"/>
              <a:gd name="connsiteX159" fmla="*/ 3936846 w 12192002"/>
              <a:gd name="connsiteY159" fmla="*/ 276633 h 2122526"/>
              <a:gd name="connsiteX160" fmla="*/ 4004538 w 12192002"/>
              <a:gd name="connsiteY160" fmla="*/ 259176 h 2122526"/>
              <a:gd name="connsiteX161" fmla="*/ 4033778 w 12192002"/>
              <a:gd name="connsiteY161" fmla="*/ 246608 h 2122526"/>
              <a:gd name="connsiteX162" fmla="*/ 4035363 w 12192002"/>
              <a:gd name="connsiteY162" fmla="*/ 246843 h 2122526"/>
              <a:gd name="connsiteX163" fmla="*/ 4036996 w 12192002"/>
              <a:gd name="connsiteY163" fmla="*/ 243176 h 2122526"/>
              <a:gd name="connsiteX164" fmla="*/ 4042364 w 12192002"/>
              <a:gd name="connsiteY164" fmla="*/ 240742 h 2122526"/>
              <a:gd name="connsiteX165" fmla="*/ 4058954 w 12192002"/>
              <a:gd name="connsiteY165" fmla="*/ 239121 h 2122526"/>
              <a:gd name="connsiteX166" fmla="*/ 4065510 w 12192002"/>
              <a:gd name="connsiteY166" fmla="*/ 239339 h 2122526"/>
              <a:gd name="connsiteX167" fmla="*/ 4074427 w 12192002"/>
              <a:gd name="connsiteY167" fmla="*/ 237895 h 2122526"/>
              <a:gd name="connsiteX168" fmla="*/ 4074546 w 12192002"/>
              <a:gd name="connsiteY168" fmla="*/ 237596 h 2122526"/>
              <a:gd name="connsiteX169" fmla="*/ 4083097 w 12192002"/>
              <a:gd name="connsiteY169" fmla="*/ 236761 h 2122526"/>
              <a:gd name="connsiteX170" fmla="*/ 4142745 w 12192002"/>
              <a:gd name="connsiteY170" fmla="*/ 210228 h 2122526"/>
              <a:gd name="connsiteX171" fmla="*/ 4191248 w 12192002"/>
              <a:gd name="connsiteY171" fmla="*/ 194363 h 2122526"/>
              <a:gd name="connsiteX172" fmla="*/ 4201744 w 12192002"/>
              <a:gd name="connsiteY172" fmla="*/ 188729 h 2122526"/>
              <a:gd name="connsiteX173" fmla="*/ 4202048 w 12192002"/>
              <a:gd name="connsiteY173" fmla="*/ 187470 h 2122526"/>
              <a:gd name="connsiteX174" fmla="*/ 4248116 w 12192002"/>
              <a:gd name="connsiteY174" fmla="*/ 184675 h 2122526"/>
              <a:gd name="connsiteX175" fmla="*/ 4276141 w 12192002"/>
              <a:gd name="connsiteY175" fmla="*/ 186999 h 2122526"/>
              <a:gd name="connsiteX176" fmla="*/ 4290062 w 12192002"/>
              <a:gd name="connsiteY176" fmla="*/ 186753 h 2122526"/>
              <a:gd name="connsiteX177" fmla="*/ 4295143 w 12192002"/>
              <a:gd name="connsiteY177" fmla="*/ 189670 h 2122526"/>
              <a:gd name="connsiteX178" fmla="*/ 4315108 w 12192002"/>
              <a:gd name="connsiteY178" fmla="*/ 187791 h 2122526"/>
              <a:gd name="connsiteX179" fmla="*/ 4316965 w 12192002"/>
              <a:gd name="connsiteY179" fmla="*/ 186450 h 2122526"/>
              <a:gd name="connsiteX180" fmla="*/ 4362875 w 12192002"/>
              <a:gd name="connsiteY180" fmla="*/ 193065 h 2122526"/>
              <a:gd name="connsiteX181" fmla="*/ 4428542 w 12192002"/>
              <a:gd name="connsiteY181" fmla="*/ 191719 h 2122526"/>
              <a:gd name="connsiteX182" fmla="*/ 4515813 w 12192002"/>
              <a:gd name="connsiteY182" fmla="*/ 181068 h 2122526"/>
              <a:gd name="connsiteX183" fmla="*/ 4715526 w 12192002"/>
              <a:gd name="connsiteY183" fmla="*/ 171166 h 2122526"/>
              <a:gd name="connsiteX184" fmla="*/ 4762447 w 12192002"/>
              <a:gd name="connsiteY184" fmla="*/ 162678 h 2122526"/>
              <a:gd name="connsiteX185" fmla="*/ 4840439 w 12192002"/>
              <a:gd name="connsiteY185" fmla="*/ 134910 h 2122526"/>
              <a:gd name="connsiteX186" fmla="*/ 5011513 w 12192002"/>
              <a:gd name="connsiteY186" fmla="*/ 110893 h 2122526"/>
              <a:gd name="connsiteX187" fmla="*/ 5065790 w 12192002"/>
              <a:gd name="connsiteY187" fmla="*/ 94512 h 2122526"/>
              <a:gd name="connsiteX188" fmla="*/ 5121659 w 12192002"/>
              <a:gd name="connsiteY188" fmla="*/ 101083 h 2122526"/>
              <a:gd name="connsiteX189" fmla="*/ 5139595 w 12192002"/>
              <a:gd name="connsiteY189" fmla="*/ 90230 h 2122526"/>
              <a:gd name="connsiteX190" fmla="*/ 5142598 w 12192002"/>
              <a:gd name="connsiteY190" fmla="*/ 88129 h 2122526"/>
              <a:gd name="connsiteX191" fmla="*/ 5156554 w 12192002"/>
              <a:gd name="connsiteY191" fmla="*/ 84729 h 2122526"/>
              <a:gd name="connsiteX192" fmla="*/ 5174660 w 12192002"/>
              <a:gd name="connsiteY192" fmla="*/ 77506 h 2122526"/>
              <a:gd name="connsiteX193" fmla="*/ 5222961 w 12192002"/>
              <a:gd name="connsiteY193" fmla="*/ 74516 h 2122526"/>
              <a:gd name="connsiteX194" fmla="*/ 5261763 w 12192002"/>
              <a:gd name="connsiteY194" fmla="*/ 63392 h 2122526"/>
              <a:gd name="connsiteX195" fmla="*/ 5381667 w 12192002"/>
              <a:gd name="connsiteY195" fmla="*/ 42975 h 2122526"/>
              <a:gd name="connsiteX196" fmla="*/ 5432760 w 12192002"/>
              <a:gd name="connsiteY196" fmla="*/ 25273 h 2122526"/>
              <a:gd name="connsiteX197" fmla="*/ 5470905 w 12192002"/>
              <a:gd name="connsiteY197" fmla="*/ 14020 h 2122526"/>
              <a:gd name="connsiteX198" fmla="*/ 5626960 w 12192002"/>
              <a:gd name="connsiteY198" fmla="*/ 0 h 2122526"/>
              <a:gd name="connsiteX0" fmla="*/ 5626960 w 12192002"/>
              <a:gd name="connsiteY0" fmla="*/ 0 h 2122526"/>
              <a:gd name="connsiteX1" fmla="*/ 5758918 w 12192002"/>
              <a:gd name="connsiteY1" fmla="*/ 1023 h 2122526"/>
              <a:gd name="connsiteX2" fmla="*/ 5957375 w 12192002"/>
              <a:gd name="connsiteY2" fmla="*/ 16715 h 2122526"/>
              <a:gd name="connsiteX3" fmla="*/ 6010090 w 12192002"/>
              <a:gd name="connsiteY3" fmla="*/ 20359 h 2122526"/>
              <a:gd name="connsiteX4" fmla="*/ 6041282 w 12192002"/>
              <a:gd name="connsiteY4" fmla="*/ 15266 h 2122526"/>
              <a:gd name="connsiteX5" fmla="*/ 6048637 w 12192002"/>
              <a:gd name="connsiteY5" fmla="*/ 6917 h 2122526"/>
              <a:gd name="connsiteX6" fmla="*/ 6068529 w 12192002"/>
              <a:gd name="connsiteY6" fmla="*/ 7600 h 2122526"/>
              <a:gd name="connsiteX7" fmla="*/ 6073847 w 12192002"/>
              <a:gd name="connsiteY7" fmla="*/ 6063 h 2122526"/>
              <a:gd name="connsiteX8" fmla="*/ 6168673 w 12192002"/>
              <a:gd name="connsiteY8" fmla="*/ 26525 h 2122526"/>
              <a:gd name="connsiteX9" fmla="*/ 6317559 w 12192002"/>
              <a:gd name="connsiteY9" fmla="*/ 28612 h 2122526"/>
              <a:gd name="connsiteX10" fmla="*/ 6549454 w 12192002"/>
              <a:gd name="connsiteY10" fmla="*/ 75412 h 2122526"/>
              <a:gd name="connsiteX11" fmla="*/ 6708221 w 12192002"/>
              <a:gd name="connsiteY11" fmla="*/ 104188 h 2122526"/>
              <a:gd name="connsiteX12" fmla="*/ 6904145 w 12192002"/>
              <a:gd name="connsiteY12" fmla="*/ 132143 h 2122526"/>
              <a:gd name="connsiteX13" fmla="*/ 7018495 w 12192002"/>
              <a:gd name="connsiteY13" fmla="*/ 161649 h 2122526"/>
              <a:gd name="connsiteX14" fmla="*/ 7096987 w 12192002"/>
              <a:gd name="connsiteY14" fmla="*/ 161275 h 2122526"/>
              <a:gd name="connsiteX15" fmla="*/ 7170807 w 12192002"/>
              <a:gd name="connsiteY15" fmla="*/ 173503 h 2122526"/>
              <a:gd name="connsiteX16" fmla="*/ 7197003 w 12192002"/>
              <a:gd name="connsiteY16" fmla="*/ 178151 h 2122526"/>
              <a:gd name="connsiteX17" fmla="*/ 7201101 w 12192002"/>
              <a:gd name="connsiteY17" fmla="*/ 183509 h 2122526"/>
              <a:gd name="connsiteX18" fmla="*/ 7218559 w 12192002"/>
              <a:gd name="connsiteY18" fmla="*/ 188059 h 2122526"/>
              <a:gd name="connsiteX19" fmla="*/ 7310852 w 12192002"/>
              <a:gd name="connsiteY19" fmla="*/ 213308 h 2122526"/>
              <a:gd name="connsiteX20" fmla="*/ 7312179 w 12192002"/>
              <a:gd name="connsiteY20" fmla="*/ 211866 h 2122526"/>
              <a:gd name="connsiteX21" fmla="*/ 7405390 w 12192002"/>
              <a:gd name="connsiteY21" fmla="*/ 202271 h 2122526"/>
              <a:gd name="connsiteX22" fmla="*/ 7495794 w 12192002"/>
              <a:gd name="connsiteY22" fmla="*/ 194166 h 2122526"/>
              <a:gd name="connsiteX23" fmla="*/ 7507039 w 12192002"/>
              <a:gd name="connsiteY23" fmla="*/ 196118 h 2122526"/>
              <a:gd name="connsiteX24" fmla="*/ 7507411 w 12192002"/>
              <a:gd name="connsiteY24" fmla="*/ 195791 h 2122526"/>
              <a:gd name="connsiteX25" fmla="*/ 7519570 w 12192002"/>
              <a:gd name="connsiteY25" fmla="*/ 197126 h 2122526"/>
              <a:gd name="connsiteX26" fmla="*/ 7527542 w 12192002"/>
              <a:gd name="connsiteY26" fmla="*/ 199679 h 2122526"/>
              <a:gd name="connsiteX27" fmla="*/ 7614346 w 12192002"/>
              <a:gd name="connsiteY27" fmla="*/ 205507 h 2122526"/>
              <a:gd name="connsiteX28" fmla="*/ 7718744 w 12192002"/>
              <a:gd name="connsiteY28" fmla="*/ 202036 h 2122526"/>
              <a:gd name="connsiteX29" fmla="*/ 7905407 w 12192002"/>
              <a:gd name="connsiteY29" fmla="*/ 227751 h 2122526"/>
              <a:gd name="connsiteX30" fmla="*/ 8090271 w 12192002"/>
              <a:gd name="connsiteY30" fmla="*/ 269724 h 2122526"/>
              <a:gd name="connsiteX31" fmla="*/ 8245834 w 12192002"/>
              <a:gd name="connsiteY31" fmla="*/ 315885 h 2122526"/>
              <a:gd name="connsiteX32" fmla="*/ 8252033 w 12192002"/>
              <a:gd name="connsiteY32" fmla="*/ 328877 h 2122526"/>
              <a:gd name="connsiteX33" fmla="*/ 8263376 w 12192002"/>
              <a:gd name="connsiteY33" fmla="*/ 338720 h 2122526"/>
              <a:gd name="connsiteX34" fmla="*/ 8266075 w 12192002"/>
              <a:gd name="connsiteY34" fmla="*/ 338490 h 2122526"/>
              <a:gd name="connsiteX35" fmla="*/ 8283149 w 12192002"/>
              <a:gd name="connsiteY35" fmla="*/ 345665 h 2122526"/>
              <a:gd name="connsiteX36" fmla="*/ 8284276 w 12192002"/>
              <a:gd name="connsiteY36" fmla="*/ 350108 h 2122526"/>
              <a:gd name="connsiteX37" fmla="*/ 8295173 w 12192002"/>
              <a:gd name="connsiteY37" fmla="*/ 355931 h 2122526"/>
              <a:gd name="connsiteX38" fmla="*/ 8314432 w 12192002"/>
              <a:gd name="connsiteY38" fmla="*/ 369826 h 2122526"/>
              <a:gd name="connsiteX39" fmla="*/ 8320104 w 12192002"/>
              <a:gd name="connsiteY39" fmla="*/ 370152 h 2122526"/>
              <a:gd name="connsiteX40" fmla="*/ 8352372 w 12192002"/>
              <a:gd name="connsiteY40" fmla="*/ 387570 h 2122526"/>
              <a:gd name="connsiteX41" fmla="*/ 8353799 w 12192002"/>
              <a:gd name="connsiteY41" fmla="*/ 386730 h 2122526"/>
              <a:gd name="connsiteX42" fmla="*/ 8367182 w 12192002"/>
              <a:gd name="connsiteY42" fmla="*/ 386924 h 2122526"/>
              <a:gd name="connsiteX43" fmla="*/ 8490249 w 12192002"/>
              <a:gd name="connsiteY43" fmla="*/ 400966 h 2122526"/>
              <a:gd name="connsiteX44" fmla="*/ 8497594 w 12192002"/>
              <a:gd name="connsiteY44" fmla="*/ 404016 h 2122526"/>
              <a:gd name="connsiteX45" fmla="*/ 8497968 w 12192002"/>
              <a:gd name="connsiteY45" fmla="*/ 403837 h 2122526"/>
              <a:gd name="connsiteX46" fmla="*/ 8506167 w 12192002"/>
              <a:gd name="connsiteY46" fmla="*/ 406575 h 2122526"/>
              <a:gd name="connsiteX47" fmla="*/ 8510983 w 12192002"/>
              <a:gd name="connsiteY47" fmla="*/ 409576 h 2122526"/>
              <a:gd name="connsiteX48" fmla="*/ 8525230 w 12192002"/>
              <a:gd name="connsiteY48" fmla="*/ 415491 h 2122526"/>
              <a:gd name="connsiteX49" fmla="*/ 8596071 w 12192002"/>
              <a:gd name="connsiteY49" fmla="*/ 400649 h 2122526"/>
              <a:gd name="connsiteX50" fmla="*/ 8707847 w 12192002"/>
              <a:gd name="connsiteY50" fmla="*/ 409221 h 2122526"/>
              <a:gd name="connsiteX51" fmla="*/ 8752444 w 12192002"/>
              <a:gd name="connsiteY51" fmla="*/ 411322 h 2122526"/>
              <a:gd name="connsiteX52" fmla="*/ 8928988 w 12192002"/>
              <a:gd name="connsiteY52" fmla="*/ 430554 h 2122526"/>
              <a:gd name="connsiteX53" fmla="*/ 8963048 w 12192002"/>
              <a:gd name="connsiteY53" fmla="*/ 427366 h 2122526"/>
              <a:gd name="connsiteX54" fmla="*/ 8968011 w 12192002"/>
              <a:gd name="connsiteY54" fmla="*/ 425141 h 2122526"/>
              <a:gd name="connsiteX55" fmla="*/ 8974337 w 12192002"/>
              <a:gd name="connsiteY55" fmla="*/ 424441 h 2122526"/>
              <a:gd name="connsiteX56" fmla="*/ 8990394 w 12192002"/>
              <a:gd name="connsiteY56" fmla="*/ 427667 h 2122526"/>
              <a:gd name="connsiteX57" fmla="*/ 8996232 w 12192002"/>
              <a:gd name="connsiteY57" fmla="*/ 429728 h 2122526"/>
              <a:gd name="connsiteX58" fmla="*/ 9005201 w 12192002"/>
              <a:gd name="connsiteY58" fmla="*/ 430939 h 2122526"/>
              <a:gd name="connsiteX59" fmla="*/ 9005486 w 12192002"/>
              <a:gd name="connsiteY59" fmla="*/ 430699 h 2122526"/>
              <a:gd name="connsiteX60" fmla="*/ 9053453 w 12192002"/>
              <a:gd name="connsiteY60" fmla="*/ 433984 h 2122526"/>
              <a:gd name="connsiteX61" fmla="*/ 9113812 w 12192002"/>
              <a:gd name="connsiteY61" fmla="*/ 425670 h 2122526"/>
              <a:gd name="connsiteX62" fmla="*/ 9137318 w 12192002"/>
              <a:gd name="connsiteY62" fmla="*/ 424304 h 2122526"/>
              <a:gd name="connsiteX63" fmla="*/ 9150210 w 12192002"/>
              <a:gd name="connsiteY63" fmla="*/ 422135 h 2122526"/>
              <a:gd name="connsiteX64" fmla="*/ 9151232 w 12192002"/>
              <a:gd name="connsiteY64" fmla="*/ 421070 h 2122526"/>
              <a:gd name="connsiteX65" fmla="*/ 9189246 w 12192002"/>
              <a:gd name="connsiteY65" fmla="*/ 432272 h 2122526"/>
              <a:gd name="connsiteX66" fmla="*/ 9194810 w 12192002"/>
              <a:gd name="connsiteY66" fmla="*/ 441511 h 2122526"/>
              <a:gd name="connsiteX67" fmla="*/ 9231370 w 12192002"/>
              <a:gd name="connsiteY67" fmla="*/ 451590 h 2122526"/>
              <a:gd name="connsiteX68" fmla="*/ 9343052 w 12192002"/>
              <a:gd name="connsiteY68" fmla="*/ 503495 h 2122526"/>
              <a:gd name="connsiteX69" fmla="*/ 9584507 w 12192002"/>
              <a:gd name="connsiteY69" fmla="*/ 549197 h 2122526"/>
              <a:gd name="connsiteX70" fmla="*/ 9728309 w 12192002"/>
              <a:gd name="connsiteY70" fmla="*/ 560617 h 2122526"/>
              <a:gd name="connsiteX71" fmla="*/ 9847792 w 12192002"/>
              <a:gd name="connsiteY71" fmla="*/ 580824 h 2122526"/>
              <a:gd name="connsiteX72" fmla="*/ 9960019 w 12192002"/>
              <a:gd name="connsiteY72" fmla="*/ 587592 h 2122526"/>
              <a:gd name="connsiteX73" fmla="*/ 10039240 w 12192002"/>
              <a:gd name="connsiteY73" fmla="*/ 603107 h 2122526"/>
              <a:gd name="connsiteX74" fmla="*/ 10082169 w 12192002"/>
              <a:gd name="connsiteY74" fmla="*/ 601443 h 2122526"/>
              <a:gd name="connsiteX75" fmla="*/ 10126500 w 12192002"/>
              <a:gd name="connsiteY75" fmla="*/ 603538 h 2122526"/>
              <a:gd name="connsiteX76" fmla="*/ 10261101 w 12192002"/>
              <a:gd name="connsiteY76" fmla="*/ 615053 h 2122526"/>
              <a:gd name="connsiteX77" fmla="*/ 10336855 w 12192002"/>
              <a:gd name="connsiteY77" fmla="*/ 624804 h 2122526"/>
              <a:gd name="connsiteX78" fmla="*/ 10383868 w 12192002"/>
              <a:gd name="connsiteY78" fmla="*/ 625415 h 2122526"/>
              <a:gd name="connsiteX79" fmla="*/ 10445984 w 12192002"/>
              <a:gd name="connsiteY79" fmla="*/ 629262 h 2122526"/>
              <a:gd name="connsiteX80" fmla="*/ 10519280 w 12192002"/>
              <a:gd name="connsiteY80" fmla="*/ 631320 h 2122526"/>
              <a:gd name="connsiteX81" fmla="*/ 10644619 w 12192002"/>
              <a:gd name="connsiteY81" fmla="*/ 651566 h 2122526"/>
              <a:gd name="connsiteX82" fmla="*/ 10857724 w 12192002"/>
              <a:gd name="connsiteY82" fmla="*/ 712684 h 2122526"/>
              <a:gd name="connsiteX83" fmla="*/ 10951063 w 12192002"/>
              <a:gd name="connsiteY83" fmla="*/ 725767 h 2122526"/>
              <a:gd name="connsiteX84" fmla="*/ 11030956 w 12192002"/>
              <a:gd name="connsiteY84" fmla="*/ 721011 h 2122526"/>
              <a:gd name="connsiteX85" fmla="*/ 11085938 w 12192002"/>
              <a:gd name="connsiteY85" fmla="*/ 723892 h 2122526"/>
              <a:gd name="connsiteX86" fmla="*/ 11143411 w 12192002"/>
              <a:gd name="connsiteY86" fmla="*/ 733141 h 2122526"/>
              <a:gd name="connsiteX87" fmla="*/ 11195087 w 12192002"/>
              <a:gd name="connsiteY87" fmla="*/ 732494 h 2122526"/>
              <a:gd name="connsiteX88" fmla="*/ 11273972 w 12192002"/>
              <a:gd name="connsiteY88" fmla="*/ 729660 h 2122526"/>
              <a:gd name="connsiteX89" fmla="*/ 11369715 w 12192002"/>
              <a:gd name="connsiteY89" fmla="*/ 813181 h 2122526"/>
              <a:gd name="connsiteX90" fmla="*/ 11462695 w 12192002"/>
              <a:gd name="connsiteY90" fmla="*/ 874654 h 2122526"/>
              <a:gd name="connsiteX91" fmla="*/ 11564181 w 12192002"/>
              <a:gd name="connsiteY91" fmla="*/ 888450 h 2122526"/>
              <a:gd name="connsiteX92" fmla="*/ 11684760 w 12192002"/>
              <a:gd name="connsiteY92" fmla="*/ 929360 h 2122526"/>
              <a:gd name="connsiteX93" fmla="*/ 11744187 w 12192002"/>
              <a:gd name="connsiteY93" fmla="*/ 984253 h 2122526"/>
              <a:gd name="connsiteX94" fmla="*/ 11834979 w 12192002"/>
              <a:gd name="connsiteY94" fmla="*/ 1013094 h 2122526"/>
              <a:gd name="connsiteX95" fmla="*/ 11925839 w 12192002"/>
              <a:gd name="connsiteY95" fmla="*/ 1110203 h 2122526"/>
              <a:gd name="connsiteX96" fmla="*/ 12080164 w 12192002"/>
              <a:gd name="connsiteY96" fmla="*/ 1090885 h 2122526"/>
              <a:gd name="connsiteX97" fmla="*/ 12140863 w 12192002"/>
              <a:gd name="connsiteY97" fmla="*/ 1035036 h 2122526"/>
              <a:gd name="connsiteX98" fmla="*/ 12192002 w 12192002"/>
              <a:gd name="connsiteY98" fmla="*/ 1015838 h 2122526"/>
              <a:gd name="connsiteX99" fmla="*/ 12192002 w 12192002"/>
              <a:gd name="connsiteY99" fmla="*/ 1955549 h 2122526"/>
              <a:gd name="connsiteX100" fmla="*/ 12192000 w 12192002"/>
              <a:gd name="connsiteY100" fmla="*/ 1955549 h 2122526"/>
              <a:gd name="connsiteX101" fmla="*/ 12192000 w 12192002"/>
              <a:gd name="connsiteY101" fmla="*/ 2122526 h 2122526"/>
              <a:gd name="connsiteX102" fmla="*/ 0 w 12192002"/>
              <a:gd name="connsiteY102" fmla="*/ 2122526 h 2122526"/>
              <a:gd name="connsiteX103" fmla="*/ 0 w 12192002"/>
              <a:gd name="connsiteY103" fmla="*/ 1348327 h 2122526"/>
              <a:gd name="connsiteX104" fmla="*/ 2 w 12192002"/>
              <a:gd name="connsiteY104" fmla="*/ 1348327 h 2122526"/>
              <a:gd name="connsiteX105" fmla="*/ 2 w 12192002"/>
              <a:gd name="connsiteY105" fmla="*/ 592017 h 2122526"/>
              <a:gd name="connsiteX106" fmla="*/ 15526 w 12192002"/>
              <a:gd name="connsiteY106" fmla="*/ 586548 h 2122526"/>
              <a:gd name="connsiteX107" fmla="*/ 118381 w 12192002"/>
              <a:gd name="connsiteY107" fmla="*/ 583692 h 2122526"/>
              <a:gd name="connsiteX108" fmla="*/ 292435 w 12192002"/>
              <a:gd name="connsiteY108" fmla="*/ 531887 h 2122526"/>
              <a:gd name="connsiteX109" fmla="*/ 404015 w 12192002"/>
              <a:gd name="connsiteY109" fmla="*/ 511191 h 2122526"/>
              <a:gd name="connsiteX110" fmla="*/ 445099 w 12192002"/>
              <a:gd name="connsiteY110" fmla="*/ 505368 h 2122526"/>
              <a:gd name="connsiteX111" fmla="*/ 571717 w 12192002"/>
              <a:gd name="connsiteY111" fmla="*/ 467338 h 2122526"/>
              <a:gd name="connsiteX112" fmla="*/ 578535 w 12192002"/>
              <a:gd name="connsiteY112" fmla="*/ 467527 h 2122526"/>
              <a:gd name="connsiteX113" fmla="*/ 596792 w 12192002"/>
              <a:gd name="connsiteY113" fmla="*/ 464875 h 2122526"/>
              <a:gd name="connsiteX114" fmla="*/ 708875 w 12192002"/>
              <a:gd name="connsiteY114" fmla="*/ 422017 h 2122526"/>
              <a:gd name="connsiteX115" fmla="*/ 719742 w 12192002"/>
              <a:gd name="connsiteY115" fmla="*/ 416340 h 2122526"/>
              <a:gd name="connsiteX116" fmla="*/ 720047 w 12192002"/>
              <a:gd name="connsiteY116" fmla="*/ 415078 h 2122526"/>
              <a:gd name="connsiteX117" fmla="*/ 763053 w 12192002"/>
              <a:gd name="connsiteY117" fmla="*/ 414307 h 2122526"/>
              <a:gd name="connsiteX118" fmla="*/ 767901 w 12192002"/>
              <a:gd name="connsiteY118" fmla="*/ 412086 h 2122526"/>
              <a:gd name="connsiteX119" fmla="*/ 797041 w 12192002"/>
              <a:gd name="connsiteY119" fmla="*/ 414293 h 2122526"/>
              <a:gd name="connsiteX120" fmla="*/ 811506 w 12192002"/>
              <a:gd name="connsiteY120" fmla="*/ 413988 h 2122526"/>
              <a:gd name="connsiteX121" fmla="*/ 816809 w 12192002"/>
              <a:gd name="connsiteY121" fmla="*/ 416882 h 2122526"/>
              <a:gd name="connsiteX122" fmla="*/ 837540 w 12192002"/>
              <a:gd name="connsiteY122" fmla="*/ 414918 h 2122526"/>
              <a:gd name="connsiteX123" fmla="*/ 858269 w 12192002"/>
              <a:gd name="connsiteY123" fmla="*/ 416131 h 2122526"/>
              <a:gd name="connsiteX124" fmla="*/ 948732 w 12192002"/>
              <a:gd name="connsiteY124" fmla="*/ 404293 h 2122526"/>
              <a:gd name="connsiteX125" fmla="*/ 1149979 w 12192002"/>
              <a:gd name="connsiteY125" fmla="*/ 406698 h 2122526"/>
              <a:gd name="connsiteX126" fmla="*/ 1496110 w 12192002"/>
              <a:gd name="connsiteY126" fmla="*/ 357263 h 2122526"/>
              <a:gd name="connsiteX127" fmla="*/ 1608669 w 12192002"/>
              <a:gd name="connsiteY127" fmla="*/ 331673 h 2122526"/>
              <a:gd name="connsiteX128" fmla="*/ 1675071 w 12192002"/>
              <a:gd name="connsiteY128" fmla="*/ 324776 h 2122526"/>
              <a:gd name="connsiteX129" fmla="*/ 1738204 w 12192002"/>
              <a:gd name="connsiteY129" fmla="*/ 308427 h 2122526"/>
              <a:gd name="connsiteX130" fmla="*/ 1786655 w 12192002"/>
              <a:gd name="connsiteY130" fmla="*/ 303376 h 2122526"/>
              <a:gd name="connsiteX131" fmla="*/ 1873080 w 12192002"/>
              <a:gd name="connsiteY131" fmla="*/ 330998 h 2122526"/>
              <a:gd name="connsiteX132" fmla="*/ 1921650 w 12192002"/>
              <a:gd name="connsiteY132" fmla="*/ 332593 h 2122526"/>
              <a:gd name="connsiteX133" fmla="*/ 1928172 w 12192002"/>
              <a:gd name="connsiteY133" fmla="*/ 327762 h 2122526"/>
              <a:gd name="connsiteX134" fmla="*/ 1997356 w 12192002"/>
              <a:gd name="connsiteY134" fmla="*/ 349707 h 2122526"/>
              <a:gd name="connsiteX135" fmla="*/ 2094665 w 12192002"/>
              <a:gd name="connsiteY135" fmla="*/ 341687 h 2122526"/>
              <a:gd name="connsiteX136" fmla="*/ 2208578 w 12192002"/>
              <a:gd name="connsiteY136" fmla="*/ 324976 h 2122526"/>
              <a:gd name="connsiteX137" fmla="*/ 2315112 w 12192002"/>
              <a:gd name="connsiteY137" fmla="*/ 319743 h 2122526"/>
              <a:gd name="connsiteX138" fmla="*/ 2443255 w 12192002"/>
              <a:gd name="connsiteY138" fmla="*/ 328210 h 2122526"/>
              <a:gd name="connsiteX139" fmla="*/ 2568028 w 12192002"/>
              <a:gd name="connsiteY139" fmla="*/ 342111 h 2122526"/>
              <a:gd name="connsiteX140" fmla="*/ 2646527 w 12192002"/>
              <a:gd name="connsiteY140" fmla="*/ 315870 h 2122526"/>
              <a:gd name="connsiteX141" fmla="*/ 2781569 w 12192002"/>
              <a:gd name="connsiteY141" fmla="*/ 326406 h 2122526"/>
              <a:gd name="connsiteX142" fmla="*/ 3030291 w 12192002"/>
              <a:gd name="connsiteY142" fmla="*/ 348227 h 2122526"/>
              <a:gd name="connsiteX143" fmla="*/ 3142556 w 12192002"/>
              <a:gd name="connsiteY143" fmla="*/ 350870 h 2122526"/>
              <a:gd name="connsiteX144" fmla="*/ 3262356 w 12192002"/>
              <a:gd name="connsiteY144" fmla="*/ 358645 h 2122526"/>
              <a:gd name="connsiteX145" fmla="*/ 3341698 w 12192002"/>
              <a:gd name="connsiteY145" fmla="*/ 364522 h 2122526"/>
              <a:gd name="connsiteX146" fmla="*/ 3344026 w 12192002"/>
              <a:gd name="connsiteY146" fmla="*/ 363547 h 2122526"/>
              <a:gd name="connsiteX147" fmla="*/ 3363888 w 12192002"/>
              <a:gd name="connsiteY147" fmla="*/ 365229 h 2122526"/>
              <a:gd name="connsiteX148" fmla="*/ 3400728 w 12192002"/>
              <a:gd name="connsiteY148" fmla="*/ 382181 h 2122526"/>
              <a:gd name="connsiteX149" fmla="*/ 3473223 w 12192002"/>
              <a:gd name="connsiteY149" fmla="*/ 370133 h 2122526"/>
              <a:gd name="connsiteX150" fmla="*/ 3536135 w 12192002"/>
              <a:gd name="connsiteY150" fmla="*/ 366472 h 2122526"/>
              <a:gd name="connsiteX151" fmla="*/ 3585978 w 12192002"/>
              <a:gd name="connsiteY151" fmla="*/ 356773 h 2122526"/>
              <a:gd name="connsiteX152" fmla="*/ 3594501 w 12192002"/>
              <a:gd name="connsiteY152" fmla="*/ 357463 h 2122526"/>
              <a:gd name="connsiteX153" fmla="*/ 3594736 w 12192002"/>
              <a:gd name="connsiteY153" fmla="*/ 357194 h 2122526"/>
              <a:gd name="connsiteX154" fmla="*/ 3603855 w 12192002"/>
              <a:gd name="connsiteY154" fmla="*/ 357358 h 2122526"/>
              <a:gd name="connsiteX155" fmla="*/ 3610035 w 12192002"/>
              <a:gd name="connsiteY155" fmla="*/ 358720 h 2122526"/>
              <a:gd name="connsiteX156" fmla="*/ 3682513 w 12192002"/>
              <a:gd name="connsiteY156" fmla="*/ 326449 h 2122526"/>
              <a:gd name="connsiteX157" fmla="*/ 3789760 w 12192002"/>
              <a:gd name="connsiteY157" fmla="*/ 302526 h 2122526"/>
              <a:gd name="connsiteX158" fmla="*/ 3897275 w 12192002"/>
              <a:gd name="connsiteY158" fmla="*/ 282288 h 2122526"/>
              <a:gd name="connsiteX159" fmla="*/ 3936846 w 12192002"/>
              <a:gd name="connsiteY159" fmla="*/ 276633 h 2122526"/>
              <a:gd name="connsiteX160" fmla="*/ 4004538 w 12192002"/>
              <a:gd name="connsiteY160" fmla="*/ 259176 h 2122526"/>
              <a:gd name="connsiteX161" fmla="*/ 4033778 w 12192002"/>
              <a:gd name="connsiteY161" fmla="*/ 246608 h 2122526"/>
              <a:gd name="connsiteX162" fmla="*/ 4035363 w 12192002"/>
              <a:gd name="connsiteY162" fmla="*/ 246843 h 2122526"/>
              <a:gd name="connsiteX163" fmla="*/ 4036996 w 12192002"/>
              <a:gd name="connsiteY163" fmla="*/ 243176 h 2122526"/>
              <a:gd name="connsiteX164" fmla="*/ 4042364 w 12192002"/>
              <a:gd name="connsiteY164" fmla="*/ 240742 h 2122526"/>
              <a:gd name="connsiteX165" fmla="*/ 4058954 w 12192002"/>
              <a:gd name="connsiteY165" fmla="*/ 239121 h 2122526"/>
              <a:gd name="connsiteX166" fmla="*/ 4065510 w 12192002"/>
              <a:gd name="connsiteY166" fmla="*/ 239339 h 2122526"/>
              <a:gd name="connsiteX167" fmla="*/ 4074427 w 12192002"/>
              <a:gd name="connsiteY167" fmla="*/ 237895 h 2122526"/>
              <a:gd name="connsiteX168" fmla="*/ 4074546 w 12192002"/>
              <a:gd name="connsiteY168" fmla="*/ 237596 h 2122526"/>
              <a:gd name="connsiteX169" fmla="*/ 4083097 w 12192002"/>
              <a:gd name="connsiteY169" fmla="*/ 236761 h 2122526"/>
              <a:gd name="connsiteX170" fmla="*/ 4142745 w 12192002"/>
              <a:gd name="connsiteY170" fmla="*/ 210228 h 2122526"/>
              <a:gd name="connsiteX171" fmla="*/ 4191248 w 12192002"/>
              <a:gd name="connsiteY171" fmla="*/ 194363 h 2122526"/>
              <a:gd name="connsiteX172" fmla="*/ 4201744 w 12192002"/>
              <a:gd name="connsiteY172" fmla="*/ 188729 h 2122526"/>
              <a:gd name="connsiteX173" fmla="*/ 4202048 w 12192002"/>
              <a:gd name="connsiteY173" fmla="*/ 187470 h 2122526"/>
              <a:gd name="connsiteX174" fmla="*/ 4248116 w 12192002"/>
              <a:gd name="connsiteY174" fmla="*/ 184675 h 2122526"/>
              <a:gd name="connsiteX175" fmla="*/ 4276141 w 12192002"/>
              <a:gd name="connsiteY175" fmla="*/ 186999 h 2122526"/>
              <a:gd name="connsiteX176" fmla="*/ 4290062 w 12192002"/>
              <a:gd name="connsiteY176" fmla="*/ 186753 h 2122526"/>
              <a:gd name="connsiteX177" fmla="*/ 4295143 w 12192002"/>
              <a:gd name="connsiteY177" fmla="*/ 189670 h 2122526"/>
              <a:gd name="connsiteX178" fmla="*/ 4315108 w 12192002"/>
              <a:gd name="connsiteY178" fmla="*/ 187791 h 2122526"/>
              <a:gd name="connsiteX179" fmla="*/ 4316965 w 12192002"/>
              <a:gd name="connsiteY179" fmla="*/ 186450 h 2122526"/>
              <a:gd name="connsiteX180" fmla="*/ 4362875 w 12192002"/>
              <a:gd name="connsiteY180" fmla="*/ 193065 h 2122526"/>
              <a:gd name="connsiteX181" fmla="*/ 4428542 w 12192002"/>
              <a:gd name="connsiteY181" fmla="*/ 191719 h 2122526"/>
              <a:gd name="connsiteX182" fmla="*/ 4515813 w 12192002"/>
              <a:gd name="connsiteY182" fmla="*/ 181068 h 2122526"/>
              <a:gd name="connsiteX183" fmla="*/ 4715526 w 12192002"/>
              <a:gd name="connsiteY183" fmla="*/ 171166 h 2122526"/>
              <a:gd name="connsiteX184" fmla="*/ 4762447 w 12192002"/>
              <a:gd name="connsiteY184" fmla="*/ 162678 h 2122526"/>
              <a:gd name="connsiteX185" fmla="*/ 4840439 w 12192002"/>
              <a:gd name="connsiteY185" fmla="*/ 134910 h 2122526"/>
              <a:gd name="connsiteX186" fmla="*/ 5011513 w 12192002"/>
              <a:gd name="connsiteY186" fmla="*/ 110893 h 2122526"/>
              <a:gd name="connsiteX187" fmla="*/ 5065790 w 12192002"/>
              <a:gd name="connsiteY187" fmla="*/ 94512 h 2122526"/>
              <a:gd name="connsiteX188" fmla="*/ 5121659 w 12192002"/>
              <a:gd name="connsiteY188" fmla="*/ 101083 h 2122526"/>
              <a:gd name="connsiteX189" fmla="*/ 5139595 w 12192002"/>
              <a:gd name="connsiteY189" fmla="*/ 90230 h 2122526"/>
              <a:gd name="connsiteX190" fmla="*/ 5142598 w 12192002"/>
              <a:gd name="connsiteY190" fmla="*/ 88129 h 2122526"/>
              <a:gd name="connsiteX191" fmla="*/ 5156554 w 12192002"/>
              <a:gd name="connsiteY191" fmla="*/ 84729 h 2122526"/>
              <a:gd name="connsiteX192" fmla="*/ 5174660 w 12192002"/>
              <a:gd name="connsiteY192" fmla="*/ 77506 h 2122526"/>
              <a:gd name="connsiteX193" fmla="*/ 5222961 w 12192002"/>
              <a:gd name="connsiteY193" fmla="*/ 74516 h 2122526"/>
              <a:gd name="connsiteX194" fmla="*/ 5261763 w 12192002"/>
              <a:gd name="connsiteY194" fmla="*/ 63392 h 2122526"/>
              <a:gd name="connsiteX195" fmla="*/ 5381667 w 12192002"/>
              <a:gd name="connsiteY195" fmla="*/ 42975 h 2122526"/>
              <a:gd name="connsiteX196" fmla="*/ 5432760 w 12192002"/>
              <a:gd name="connsiteY196" fmla="*/ 25273 h 2122526"/>
              <a:gd name="connsiteX197" fmla="*/ 5470905 w 12192002"/>
              <a:gd name="connsiteY197" fmla="*/ 14020 h 2122526"/>
              <a:gd name="connsiteX198" fmla="*/ 5626960 w 12192002"/>
              <a:gd name="connsiteY198" fmla="*/ 0 h 2122526"/>
              <a:gd name="connsiteX0" fmla="*/ 5626960 w 12192002"/>
              <a:gd name="connsiteY0" fmla="*/ 0 h 2122526"/>
              <a:gd name="connsiteX1" fmla="*/ 5758918 w 12192002"/>
              <a:gd name="connsiteY1" fmla="*/ 1023 h 2122526"/>
              <a:gd name="connsiteX2" fmla="*/ 5957375 w 12192002"/>
              <a:gd name="connsiteY2" fmla="*/ 16715 h 2122526"/>
              <a:gd name="connsiteX3" fmla="*/ 6010090 w 12192002"/>
              <a:gd name="connsiteY3" fmla="*/ 20359 h 2122526"/>
              <a:gd name="connsiteX4" fmla="*/ 6041282 w 12192002"/>
              <a:gd name="connsiteY4" fmla="*/ 15266 h 2122526"/>
              <a:gd name="connsiteX5" fmla="*/ 6048637 w 12192002"/>
              <a:gd name="connsiteY5" fmla="*/ 6917 h 2122526"/>
              <a:gd name="connsiteX6" fmla="*/ 6068529 w 12192002"/>
              <a:gd name="connsiteY6" fmla="*/ 7600 h 2122526"/>
              <a:gd name="connsiteX7" fmla="*/ 6073847 w 12192002"/>
              <a:gd name="connsiteY7" fmla="*/ 6063 h 2122526"/>
              <a:gd name="connsiteX8" fmla="*/ 6168673 w 12192002"/>
              <a:gd name="connsiteY8" fmla="*/ 26525 h 2122526"/>
              <a:gd name="connsiteX9" fmla="*/ 6317559 w 12192002"/>
              <a:gd name="connsiteY9" fmla="*/ 28612 h 2122526"/>
              <a:gd name="connsiteX10" fmla="*/ 6549454 w 12192002"/>
              <a:gd name="connsiteY10" fmla="*/ 75412 h 2122526"/>
              <a:gd name="connsiteX11" fmla="*/ 6708221 w 12192002"/>
              <a:gd name="connsiteY11" fmla="*/ 104188 h 2122526"/>
              <a:gd name="connsiteX12" fmla="*/ 6904145 w 12192002"/>
              <a:gd name="connsiteY12" fmla="*/ 132143 h 2122526"/>
              <a:gd name="connsiteX13" fmla="*/ 7018495 w 12192002"/>
              <a:gd name="connsiteY13" fmla="*/ 161649 h 2122526"/>
              <a:gd name="connsiteX14" fmla="*/ 7096987 w 12192002"/>
              <a:gd name="connsiteY14" fmla="*/ 161275 h 2122526"/>
              <a:gd name="connsiteX15" fmla="*/ 7170807 w 12192002"/>
              <a:gd name="connsiteY15" fmla="*/ 173503 h 2122526"/>
              <a:gd name="connsiteX16" fmla="*/ 7197003 w 12192002"/>
              <a:gd name="connsiteY16" fmla="*/ 178151 h 2122526"/>
              <a:gd name="connsiteX17" fmla="*/ 7201101 w 12192002"/>
              <a:gd name="connsiteY17" fmla="*/ 183509 h 2122526"/>
              <a:gd name="connsiteX18" fmla="*/ 7218559 w 12192002"/>
              <a:gd name="connsiteY18" fmla="*/ 188059 h 2122526"/>
              <a:gd name="connsiteX19" fmla="*/ 7310852 w 12192002"/>
              <a:gd name="connsiteY19" fmla="*/ 213308 h 2122526"/>
              <a:gd name="connsiteX20" fmla="*/ 7312179 w 12192002"/>
              <a:gd name="connsiteY20" fmla="*/ 211866 h 2122526"/>
              <a:gd name="connsiteX21" fmla="*/ 7405390 w 12192002"/>
              <a:gd name="connsiteY21" fmla="*/ 202271 h 2122526"/>
              <a:gd name="connsiteX22" fmla="*/ 7495794 w 12192002"/>
              <a:gd name="connsiteY22" fmla="*/ 194166 h 2122526"/>
              <a:gd name="connsiteX23" fmla="*/ 7507039 w 12192002"/>
              <a:gd name="connsiteY23" fmla="*/ 196118 h 2122526"/>
              <a:gd name="connsiteX24" fmla="*/ 7507411 w 12192002"/>
              <a:gd name="connsiteY24" fmla="*/ 195791 h 2122526"/>
              <a:gd name="connsiteX25" fmla="*/ 7519570 w 12192002"/>
              <a:gd name="connsiteY25" fmla="*/ 197126 h 2122526"/>
              <a:gd name="connsiteX26" fmla="*/ 7527542 w 12192002"/>
              <a:gd name="connsiteY26" fmla="*/ 199679 h 2122526"/>
              <a:gd name="connsiteX27" fmla="*/ 7614346 w 12192002"/>
              <a:gd name="connsiteY27" fmla="*/ 205507 h 2122526"/>
              <a:gd name="connsiteX28" fmla="*/ 7718744 w 12192002"/>
              <a:gd name="connsiteY28" fmla="*/ 202036 h 2122526"/>
              <a:gd name="connsiteX29" fmla="*/ 7905407 w 12192002"/>
              <a:gd name="connsiteY29" fmla="*/ 227751 h 2122526"/>
              <a:gd name="connsiteX30" fmla="*/ 8090271 w 12192002"/>
              <a:gd name="connsiteY30" fmla="*/ 269724 h 2122526"/>
              <a:gd name="connsiteX31" fmla="*/ 8245834 w 12192002"/>
              <a:gd name="connsiteY31" fmla="*/ 315885 h 2122526"/>
              <a:gd name="connsiteX32" fmla="*/ 8252033 w 12192002"/>
              <a:gd name="connsiteY32" fmla="*/ 328877 h 2122526"/>
              <a:gd name="connsiteX33" fmla="*/ 8263376 w 12192002"/>
              <a:gd name="connsiteY33" fmla="*/ 338720 h 2122526"/>
              <a:gd name="connsiteX34" fmla="*/ 8266075 w 12192002"/>
              <a:gd name="connsiteY34" fmla="*/ 338490 h 2122526"/>
              <a:gd name="connsiteX35" fmla="*/ 8283149 w 12192002"/>
              <a:gd name="connsiteY35" fmla="*/ 345665 h 2122526"/>
              <a:gd name="connsiteX36" fmla="*/ 8284276 w 12192002"/>
              <a:gd name="connsiteY36" fmla="*/ 350108 h 2122526"/>
              <a:gd name="connsiteX37" fmla="*/ 8295173 w 12192002"/>
              <a:gd name="connsiteY37" fmla="*/ 355931 h 2122526"/>
              <a:gd name="connsiteX38" fmla="*/ 8314432 w 12192002"/>
              <a:gd name="connsiteY38" fmla="*/ 369826 h 2122526"/>
              <a:gd name="connsiteX39" fmla="*/ 8320104 w 12192002"/>
              <a:gd name="connsiteY39" fmla="*/ 370152 h 2122526"/>
              <a:gd name="connsiteX40" fmla="*/ 8352372 w 12192002"/>
              <a:gd name="connsiteY40" fmla="*/ 387570 h 2122526"/>
              <a:gd name="connsiteX41" fmla="*/ 8353799 w 12192002"/>
              <a:gd name="connsiteY41" fmla="*/ 386730 h 2122526"/>
              <a:gd name="connsiteX42" fmla="*/ 8367182 w 12192002"/>
              <a:gd name="connsiteY42" fmla="*/ 386924 h 2122526"/>
              <a:gd name="connsiteX43" fmla="*/ 8490249 w 12192002"/>
              <a:gd name="connsiteY43" fmla="*/ 400966 h 2122526"/>
              <a:gd name="connsiteX44" fmla="*/ 8497594 w 12192002"/>
              <a:gd name="connsiteY44" fmla="*/ 404016 h 2122526"/>
              <a:gd name="connsiteX45" fmla="*/ 8497968 w 12192002"/>
              <a:gd name="connsiteY45" fmla="*/ 403837 h 2122526"/>
              <a:gd name="connsiteX46" fmla="*/ 8506167 w 12192002"/>
              <a:gd name="connsiteY46" fmla="*/ 406575 h 2122526"/>
              <a:gd name="connsiteX47" fmla="*/ 8510983 w 12192002"/>
              <a:gd name="connsiteY47" fmla="*/ 409576 h 2122526"/>
              <a:gd name="connsiteX48" fmla="*/ 8525230 w 12192002"/>
              <a:gd name="connsiteY48" fmla="*/ 415491 h 2122526"/>
              <a:gd name="connsiteX49" fmla="*/ 8596071 w 12192002"/>
              <a:gd name="connsiteY49" fmla="*/ 400649 h 2122526"/>
              <a:gd name="connsiteX50" fmla="*/ 8707847 w 12192002"/>
              <a:gd name="connsiteY50" fmla="*/ 409221 h 2122526"/>
              <a:gd name="connsiteX51" fmla="*/ 8752444 w 12192002"/>
              <a:gd name="connsiteY51" fmla="*/ 411322 h 2122526"/>
              <a:gd name="connsiteX52" fmla="*/ 8928988 w 12192002"/>
              <a:gd name="connsiteY52" fmla="*/ 430554 h 2122526"/>
              <a:gd name="connsiteX53" fmla="*/ 8963048 w 12192002"/>
              <a:gd name="connsiteY53" fmla="*/ 427366 h 2122526"/>
              <a:gd name="connsiteX54" fmla="*/ 8968011 w 12192002"/>
              <a:gd name="connsiteY54" fmla="*/ 425141 h 2122526"/>
              <a:gd name="connsiteX55" fmla="*/ 8974337 w 12192002"/>
              <a:gd name="connsiteY55" fmla="*/ 424441 h 2122526"/>
              <a:gd name="connsiteX56" fmla="*/ 8990394 w 12192002"/>
              <a:gd name="connsiteY56" fmla="*/ 427667 h 2122526"/>
              <a:gd name="connsiteX57" fmla="*/ 8996232 w 12192002"/>
              <a:gd name="connsiteY57" fmla="*/ 429728 h 2122526"/>
              <a:gd name="connsiteX58" fmla="*/ 9005201 w 12192002"/>
              <a:gd name="connsiteY58" fmla="*/ 430939 h 2122526"/>
              <a:gd name="connsiteX59" fmla="*/ 9005486 w 12192002"/>
              <a:gd name="connsiteY59" fmla="*/ 430699 h 2122526"/>
              <a:gd name="connsiteX60" fmla="*/ 9053453 w 12192002"/>
              <a:gd name="connsiteY60" fmla="*/ 433984 h 2122526"/>
              <a:gd name="connsiteX61" fmla="*/ 9113812 w 12192002"/>
              <a:gd name="connsiteY61" fmla="*/ 425670 h 2122526"/>
              <a:gd name="connsiteX62" fmla="*/ 9137318 w 12192002"/>
              <a:gd name="connsiteY62" fmla="*/ 424304 h 2122526"/>
              <a:gd name="connsiteX63" fmla="*/ 9150210 w 12192002"/>
              <a:gd name="connsiteY63" fmla="*/ 422135 h 2122526"/>
              <a:gd name="connsiteX64" fmla="*/ 9151232 w 12192002"/>
              <a:gd name="connsiteY64" fmla="*/ 421070 h 2122526"/>
              <a:gd name="connsiteX65" fmla="*/ 9189246 w 12192002"/>
              <a:gd name="connsiteY65" fmla="*/ 432272 h 2122526"/>
              <a:gd name="connsiteX66" fmla="*/ 9194810 w 12192002"/>
              <a:gd name="connsiteY66" fmla="*/ 441511 h 2122526"/>
              <a:gd name="connsiteX67" fmla="*/ 9231370 w 12192002"/>
              <a:gd name="connsiteY67" fmla="*/ 451590 h 2122526"/>
              <a:gd name="connsiteX68" fmla="*/ 9343052 w 12192002"/>
              <a:gd name="connsiteY68" fmla="*/ 503495 h 2122526"/>
              <a:gd name="connsiteX69" fmla="*/ 9584507 w 12192002"/>
              <a:gd name="connsiteY69" fmla="*/ 549197 h 2122526"/>
              <a:gd name="connsiteX70" fmla="*/ 9728309 w 12192002"/>
              <a:gd name="connsiteY70" fmla="*/ 560617 h 2122526"/>
              <a:gd name="connsiteX71" fmla="*/ 9847792 w 12192002"/>
              <a:gd name="connsiteY71" fmla="*/ 580824 h 2122526"/>
              <a:gd name="connsiteX72" fmla="*/ 9960019 w 12192002"/>
              <a:gd name="connsiteY72" fmla="*/ 587592 h 2122526"/>
              <a:gd name="connsiteX73" fmla="*/ 10039240 w 12192002"/>
              <a:gd name="connsiteY73" fmla="*/ 603107 h 2122526"/>
              <a:gd name="connsiteX74" fmla="*/ 10082169 w 12192002"/>
              <a:gd name="connsiteY74" fmla="*/ 601443 h 2122526"/>
              <a:gd name="connsiteX75" fmla="*/ 10126500 w 12192002"/>
              <a:gd name="connsiteY75" fmla="*/ 603538 h 2122526"/>
              <a:gd name="connsiteX76" fmla="*/ 10261101 w 12192002"/>
              <a:gd name="connsiteY76" fmla="*/ 615053 h 2122526"/>
              <a:gd name="connsiteX77" fmla="*/ 10336855 w 12192002"/>
              <a:gd name="connsiteY77" fmla="*/ 624804 h 2122526"/>
              <a:gd name="connsiteX78" fmla="*/ 10383868 w 12192002"/>
              <a:gd name="connsiteY78" fmla="*/ 625415 h 2122526"/>
              <a:gd name="connsiteX79" fmla="*/ 10445984 w 12192002"/>
              <a:gd name="connsiteY79" fmla="*/ 629262 h 2122526"/>
              <a:gd name="connsiteX80" fmla="*/ 10519280 w 12192002"/>
              <a:gd name="connsiteY80" fmla="*/ 631320 h 2122526"/>
              <a:gd name="connsiteX81" fmla="*/ 10644619 w 12192002"/>
              <a:gd name="connsiteY81" fmla="*/ 651566 h 2122526"/>
              <a:gd name="connsiteX82" fmla="*/ 10857724 w 12192002"/>
              <a:gd name="connsiteY82" fmla="*/ 712684 h 2122526"/>
              <a:gd name="connsiteX83" fmla="*/ 10951063 w 12192002"/>
              <a:gd name="connsiteY83" fmla="*/ 725767 h 2122526"/>
              <a:gd name="connsiteX84" fmla="*/ 11030956 w 12192002"/>
              <a:gd name="connsiteY84" fmla="*/ 721011 h 2122526"/>
              <a:gd name="connsiteX85" fmla="*/ 11085938 w 12192002"/>
              <a:gd name="connsiteY85" fmla="*/ 723892 h 2122526"/>
              <a:gd name="connsiteX86" fmla="*/ 11143411 w 12192002"/>
              <a:gd name="connsiteY86" fmla="*/ 733141 h 2122526"/>
              <a:gd name="connsiteX87" fmla="*/ 11195087 w 12192002"/>
              <a:gd name="connsiteY87" fmla="*/ 732494 h 2122526"/>
              <a:gd name="connsiteX88" fmla="*/ 11273972 w 12192002"/>
              <a:gd name="connsiteY88" fmla="*/ 729660 h 2122526"/>
              <a:gd name="connsiteX89" fmla="*/ 11369715 w 12192002"/>
              <a:gd name="connsiteY89" fmla="*/ 813181 h 2122526"/>
              <a:gd name="connsiteX90" fmla="*/ 11462695 w 12192002"/>
              <a:gd name="connsiteY90" fmla="*/ 874654 h 2122526"/>
              <a:gd name="connsiteX91" fmla="*/ 11564181 w 12192002"/>
              <a:gd name="connsiteY91" fmla="*/ 888450 h 2122526"/>
              <a:gd name="connsiteX92" fmla="*/ 11684760 w 12192002"/>
              <a:gd name="connsiteY92" fmla="*/ 929360 h 2122526"/>
              <a:gd name="connsiteX93" fmla="*/ 11744187 w 12192002"/>
              <a:gd name="connsiteY93" fmla="*/ 984253 h 2122526"/>
              <a:gd name="connsiteX94" fmla="*/ 11854857 w 12192002"/>
              <a:gd name="connsiteY94" fmla="*/ 1112485 h 2122526"/>
              <a:gd name="connsiteX95" fmla="*/ 11925839 w 12192002"/>
              <a:gd name="connsiteY95" fmla="*/ 1110203 h 2122526"/>
              <a:gd name="connsiteX96" fmla="*/ 12080164 w 12192002"/>
              <a:gd name="connsiteY96" fmla="*/ 1090885 h 2122526"/>
              <a:gd name="connsiteX97" fmla="*/ 12140863 w 12192002"/>
              <a:gd name="connsiteY97" fmla="*/ 1035036 h 2122526"/>
              <a:gd name="connsiteX98" fmla="*/ 12192002 w 12192002"/>
              <a:gd name="connsiteY98" fmla="*/ 1015838 h 2122526"/>
              <a:gd name="connsiteX99" fmla="*/ 12192002 w 12192002"/>
              <a:gd name="connsiteY99" fmla="*/ 1955549 h 2122526"/>
              <a:gd name="connsiteX100" fmla="*/ 12192000 w 12192002"/>
              <a:gd name="connsiteY100" fmla="*/ 1955549 h 2122526"/>
              <a:gd name="connsiteX101" fmla="*/ 12192000 w 12192002"/>
              <a:gd name="connsiteY101" fmla="*/ 2122526 h 2122526"/>
              <a:gd name="connsiteX102" fmla="*/ 0 w 12192002"/>
              <a:gd name="connsiteY102" fmla="*/ 2122526 h 2122526"/>
              <a:gd name="connsiteX103" fmla="*/ 0 w 12192002"/>
              <a:gd name="connsiteY103" fmla="*/ 1348327 h 2122526"/>
              <a:gd name="connsiteX104" fmla="*/ 2 w 12192002"/>
              <a:gd name="connsiteY104" fmla="*/ 1348327 h 2122526"/>
              <a:gd name="connsiteX105" fmla="*/ 2 w 12192002"/>
              <a:gd name="connsiteY105" fmla="*/ 592017 h 2122526"/>
              <a:gd name="connsiteX106" fmla="*/ 15526 w 12192002"/>
              <a:gd name="connsiteY106" fmla="*/ 586548 h 2122526"/>
              <a:gd name="connsiteX107" fmla="*/ 118381 w 12192002"/>
              <a:gd name="connsiteY107" fmla="*/ 583692 h 2122526"/>
              <a:gd name="connsiteX108" fmla="*/ 292435 w 12192002"/>
              <a:gd name="connsiteY108" fmla="*/ 531887 h 2122526"/>
              <a:gd name="connsiteX109" fmla="*/ 404015 w 12192002"/>
              <a:gd name="connsiteY109" fmla="*/ 511191 h 2122526"/>
              <a:gd name="connsiteX110" fmla="*/ 445099 w 12192002"/>
              <a:gd name="connsiteY110" fmla="*/ 505368 h 2122526"/>
              <a:gd name="connsiteX111" fmla="*/ 571717 w 12192002"/>
              <a:gd name="connsiteY111" fmla="*/ 467338 h 2122526"/>
              <a:gd name="connsiteX112" fmla="*/ 578535 w 12192002"/>
              <a:gd name="connsiteY112" fmla="*/ 467527 h 2122526"/>
              <a:gd name="connsiteX113" fmla="*/ 596792 w 12192002"/>
              <a:gd name="connsiteY113" fmla="*/ 464875 h 2122526"/>
              <a:gd name="connsiteX114" fmla="*/ 708875 w 12192002"/>
              <a:gd name="connsiteY114" fmla="*/ 422017 h 2122526"/>
              <a:gd name="connsiteX115" fmla="*/ 719742 w 12192002"/>
              <a:gd name="connsiteY115" fmla="*/ 416340 h 2122526"/>
              <a:gd name="connsiteX116" fmla="*/ 720047 w 12192002"/>
              <a:gd name="connsiteY116" fmla="*/ 415078 h 2122526"/>
              <a:gd name="connsiteX117" fmla="*/ 763053 w 12192002"/>
              <a:gd name="connsiteY117" fmla="*/ 414307 h 2122526"/>
              <a:gd name="connsiteX118" fmla="*/ 767901 w 12192002"/>
              <a:gd name="connsiteY118" fmla="*/ 412086 h 2122526"/>
              <a:gd name="connsiteX119" fmla="*/ 797041 w 12192002"/>
              <a:gd name="connsiteY119" fmla="*/ 414293 h 2122526"/>
              <a:gd name="connsiteX120" fmla="*/ 811506 w 12192002"/>
              <a:gd name="connsiteY120" fmla="*/ 413988 h 2122526"/>
              <a:gd name="connsiteX121" fmla="*/ 816809 w 12192002"/>
              <a:gd name="connsiteY121" fmla="*/ 416882 h 2122526"/>
              <a:gd name="connsiteX122" fmla="*/ 837540 w 12192002"/>
              <a:gd name="connsiteY122" fmla="*/ 414918 h 2122526"/>
              <a:gd name="connsiteX123" fmla="*/ 858269 w 12192002"/>
              <a:gd name="connsiteY123" fmla="*/ 416131 h 2122526"/>
              <a:gd name="connsiteX124" fmla="*/ 948732 w 12192002"/>
              <a:gd name="connsiteY124" fmla="*/ 404293 h 2122526"/>
              <a:gd name="connsiteX125" fmla="*/ 1149979 w 12192002"/>
              <a:gd name="connsiteY125" fmla="*/ 406698 h 2122526"/>
              <a:gd name="connsiteX126" fmla="*/ 1496110 w 12192002"/>
              <a:gd name="connsiteY126" fmla="*/ 357263 h 2122526"/>
              <a:gd name="connsiteX127" fmla="*/ 1608669 w 12192002"/>
              <a:gd name="connsiteY127" fmla="*/ 331673 h 2122526"/>
              <a:gd name="connsiteX128" fmla="*/ 1675071 w 12192002"/>
              <a:gd name="connsiteY128" fmla="*/ 324776 h 2122526"/>
              <a:gd name="connsiteX129" fmla="*/ 1738204 w 12192002"/>
              <a:gd name="connsiteY129" fmla="*/ 308427 h 2122526"/>
              <a:gd name="connsiteX130" fmla="*/ 1786655 w 12192002"/>
              <a:gd name="connsiteY130" fmla="*/ 303376 h 2122526"/>
              <a:gd name="connsiteX131" fmla="*/ 1873080 w 12192002"/>
              <a:gd name="connsiteY131" fmla="*/ 330998 h 2122526"/>
              <a:gd name="connsiteX132" fmla="*/ 1921650 w 12192002"/>
              <a:gd name="connsiteY132" fmla="*/ 332593 h 2122526"/>
              <a:gd name="connsiteX133" fmla="*/ 1928172 w 12192002"/>
              <a:gd name="connsiteY133" fmla="*/ 327762 h 2122526"/>
              <a:gd name="connsiteX134" fmla="*/ 1997356 w 12192002"/>
              <a:gd name="connsiteY134" fmla="*/ 349707 h 2122526"/>
              <a:gd name="connsiteX135" fmla="*/ 2094665 w 12192002"/>
              <a:gd name="connsiteY135" fmla="*/ 341687 h 2122526"/>
              <a:gd name="connsiteX136" fmla="*/ 2208578 w 12192002"/>
              <a:gd name="connsiteY136" fmla="*/ 324976 h 2122526"/>
              <a:gd name="connsiteX137" fmla="*/ 2315112 w 12192002"/>
              <a:gd name="connsiteY137" fmla="*/ 319743 h 2122526"/>
              <a:gd name="connsiteX138" fmla="*/ 2443255 w 12192002"/>
              <a:gd name="connsiteY138" fmla="*/ 328210 h 2122526"/>
              <a:gd name="connsiteX139" fmla="*/ 2568028 w 12192002"/>
              <a:gd name="connsiteY139" fmla="*/ 342111 h 2122526"/>
              <a:gd name="connsiteX140" fmla="*/ 2646527 w 12192002"/>
              <a:gd name="connsiteY140" fmla="*/ 315870 h 2122526"/>
              <a:gd name="connsiteX141" fmla="*/ 2781569 w 12192002"/>
              <a:gd name="connsiteY141" fmla="*/ 326406 h 2122526"/>
              <a:gd name="connsiteX142" fmla="*/ 3030291 w 12192002"/>
              <a:gd name="connsiteY142" fmla="*/ 348227 h 2122526"/>
              <a:gd name="connsiteX143" fmla="*/ 3142556 w 12192002"/>
              <a:gd name="connsiteY143" fmla="*/ 350870 h 2122526"/>
              <a:gd name="connsiteX144" fmla="*/ 3262356 w 12192002"/>
              <a:gd name="connsiteY144" fmla="*/ 358645 h 2122526"/>
              <a:gd name="connsiteX145" fmla="*/ 3341698 w 12192002"/>
              <a:gd name="connsiteY145" fmla="*/ 364522 h 2122526"/>
              <a:gd name="connsiteX146" fmla="*/ 3344026 w 12192002"/>
              <a:gd name="connsiteY146" fmla="*/ 363547 h 2122526"/>
              <a:gd name="connsiteX147" fmla="*/ 3363888 w 12192002"/>
              <a:gd name="connsiteY147" fmla="*/ 365229 h 2122526"/>
              <a:gd name="connsiteX148" fmla="*/ 3400728 w 12192002"/>
              <a:gd name="connsiteY148" fmla="*/ 382181 h 2122526"/>
              <a:gd name="connsiteX149" fmla="*/ 3473223 w 12192002"/>
              <a:gd name="connsiteY149" fmla="*/ 370133 h 2122526"/>
              <a:gd name="connsiteX150" fmla="*/ 3536135 w 12192002"/>
              <a:gd name="connsiteY150" fmla="*/ 366472 h 2122526"/>
              <a:gd name="connsiteX151" fmla="*/ 3585978 w 12192002"/>
              <a:gd name="connsiteY151" fmla="*/ 356773 h 2122526"/>
              <a:gd name="connsiteX152" fmla="*/ 3594501 w 12192002"/>
              <a:gd name="connsiteY152" fmla="*/ 357463 h 2122526"/>
              <a:gd name="connsiteX153" fmla="*/ 3594736 w 12192002"/>
              <a:gd name="connsiteY153" fmla="*/ 357194 h 2122526"/>
              <a:gd name="connsiteX154" fmla="*/ 3603855 w 12192002"/>
              <a:gd name="connsiteY154" fmla="*/ 357358 h 2122526"/>
              <a:gd name="connsiteX155" fmla="*/ 3610035 w 12192002"/>
              <a:gd name="connsiteY155" fmla="*/ 358720 h 2122526"/>
              <a:gd name="connsiteX156" fmla="*/ 3682513 w 12192002"/>
              <a:gd name="connsiteY156" fmla="*/ 326449 h 2122526"/>
              <a:gd name="connsiteX157" fmla="*/ 3789760 w 12192002"/>
              <a:gd name="connsiteY157" fmla="*/ 302526 h 2122526"/>
              <a:gd name="connsiteX158" fmla="*/ 3897275 w 12192002"/>
              <a:gd name="connsiteY158" fmla="*/ 282288 h 2122526"/>
              <a:gd name="connsiteX159" fmla="*/ 3936846 w 12192002"/>
              <a:gd name="connsiteY159" fmla="*/ 276633 h 2122526"/>
              <a:gd name="connsiteX160" fmla="*/ 4004538 w 12192002"/>
              <a:gd name="connsiteY160" fmla="*/ 259176 h 2122526"/>
              <a:gd name="connsiteX161" fmla="*/ 4033778 w 12192002"/>
              <a:gd name="connsiteY161" fmla="*/ 246608 h 2122526"/>
              <a:gd name="connsiteX162" fmla="*/ 4035363 w 12192002"/>
              <a:gd name="connsiteY162" fmla="*/ 246843 h 2122526"/>
              <a:gd name="connsiteX163" fmla="*/ 4036996 w 12192002"/>
              <a:gd name="connsiteY163" fmla="*/ 243176 h 2122526"/>
              <a:gd name="connsiteX164" fmla="*/ 4042364 w 12192002"/>
              <a:gd name="connsiteY164" fmla="*/ 240742 h 2122526"/>
              <a:gd name="connsiteX165" fmla="*/ 4058954 w 12192002"/>
              <a:gd name="connsiteY165" fmla="*/ 239121 h 2122526"/>
              <a:gd name="connsiteX166" fmla="*/ 4065510 w 12192002"/>
              <a:gd name="connsiteY166" fmla="*/ 239339 h 2122526"/>
              <a:gd name="connsiteX167" fmla="*/ 4074427 w 12192002"/>
              <a:gd name="connsiteY167" fmla="*/ 237895 h 2122526"/>
              <a:gd name="connsiteX168" fmla="*/ 4074546 w 12192002"/>
              <a:gd name="connsiteY168" fmla="*/ 237596 h 2122526"/>
              <a:gd name="connsiteX169" fmla="*/ 4083097 w 12192002"/>
              <a:gd name="connsiteY169" fmla="*/ 236761 h 2122526"/>
              <a:gd name="connsiteX170" fmla="*/ 4142745 w 12192002"/>
              <a:gd name="connsiteY170" fmla="*/ 210228 h 2122526"/>
              <a:gd name="connsiteX171" fmla="*/ 4191248 w 12192002"/>
              <a:gd name="connsiteY171" fmla="*/ 194363 h 2122526"/>
              <a:gd name="connsiteX172" fmla="*/ 4201744 w 12192002"/>
              <a:gd name="connsiteY172" fmla="*/ 188729 h 2122526"/>
              <a:gd name="connsiteX173" fmla="*/ 4202048 w 12192002"/>
              <a:gd name="connsiteY173" fmla="*/ 187470 h 2122526"/>
              <a:gd name="connsiteX174" fmla="*/ 4248116 w 12192002"/>
              <a:gd name="connsiteY174" fmla="*/ 184675 h 2122526"/>
              <a:gd name="connsiteX175" fmla="*/ 4276141 w 12192002"/>
              <a:gd name="connsiteY175" fmla="*/ 186999 h 2122526"/>
              <a:gd name="connsiteX176" fmla="*/ 4290062 w 12192002"/>
              <a:gd name="connsiteY176" fmla="*/ 186753 h 2122526"/>
              <a:gd name="connsiteX177" fmla="*/ 4295143 w 12192002"/>
              <a:gd name="connsiteY177" fmla="*/ 189670 h 2122526"/>
              <a:gd name="connsiteX178" fmla="*/ 4315108 w 12192002"/>
              <a:gd name="connsiteY178" fmla="*/ 187791 h 2122526"/>
              <a:gd name="connsiteX179" fmla="*/ 4316965 w 12192002"/>
              <a:gd name="connsiteY179" fmla="*/ 186450 h 2122526"/>
              <a:gd name="connsiteX180" fmla="*/ 4362875 w 12192002"/>
              <a:gd name="connsiteY180" fmla="*/ 193065 h 2122526"/>
              <a:gd name="connsiteX181" fmla="*/ 4428542 w 12192002"/>
              <a:gd name="connsiteY181" fmla="*/ 191719 h 2122526"/>
              <a:gd name="connsiteX182" fmla="*/ 4515813 w 12192002"/>
              <a:gd name="connsiteY182" fmla="*/ 181068 h 2122526"/>
              <a:gd name="connsiteX183" fmla="*/ 4715526 w 12192002"/>
              <a:gd name="connsiteY183" fmla="*/ 171166 h 2122526"/>
              <a:gd name="connsiteX184" fmla="*/ 4762447 w 12192002"/>
              <a:gd name="connsiteY184" fmla="*/ 162678 h 2122526"/>
              <a:gd name="connsiteX185" fmla="*/ 4840439 w 12192002"/>
              <a:gd name="connsiteY185" fmla="*/ 134910 h 2122526"/>
              <a:gd name="connsiteX186" fmla="*/ 5011513 w 12192002"/>
              <a:gd name="connsiteY186" fmla="*/ 110893 h 2122526"/>
              <a:gd name="connsiteX187" fmla="*/ 5065790 w 12192002"/>
              <a:gd name="connsiteY187" fmla="*/ 94512 h 2122526"/>
              <a:gd name="connsiteX188" fmla="*/ 5121659 w 12192002"/>
              <a:gd name="connsiteY188" fmla="*/ 101083 h 2122526"/>
              <a:gd name="connsiteX189" fmla="*/ 5139595 w 12192002"/>
              <a:gd name="connsiteY189" fmla="*/ 90230 h 2122526"/>
              <a:gd name="connsiteX190" fmla="*/ 5142598 w 12192002"/>
              <a:gd name="connsiteY190" fmla="*/ 88129 h 2122526"/>
              <a:gd name="connsiteX191" fmla="*/ 5156554 w 12192002"/>
              <a:gd name="connsiteY191" fmla="*/ 84729 h 2122526"/>
              <a:gd name="connsiteX192" fmla="*/ 5174660 w 12192002"/>
              <a:gd name="connsiteY192" fmla="*/ 77506 h 2122526"/>
              <a:gd name="connsiteX193" fmla="*/ 5222961 w 12192002"/>
              <a:gd name="connsiteY193" fmla="*/ 74516 h 2122526"/>
              <a:gd name="connsiteX194" fmla="*/ 5261763 w 12192002"/>
              <a:gd name="connsiteY194" fmla="*/ 63392 h 2122526"/>
              <a:gd name="connsiteX195" fmla="*/ 5381667 w 12192002"/>
              <a:gd name="connsiteY195" fmla="*/ 42975 h 2122526"/>
              <a:gd name="connsiteX196" fmla="*/ 5432760 w 12192002"/>
              <a:gd name="connsiteY196" fmla="*/ 25273 h 2122526"/>
              <a:gd name="connsiteX197" fmla="*/ 5470905 w 12192002"/>
              <a:gd name="connsiteY197" fmla="*/ 14020 h 2122526"/>
              <a:gd name="connsiteX198" fmla="*/ 5626960 w 12192002"/>
              <a:gd name="connsiteY198" fmla="*/ 0 h 2122526"/>
              <a:gd name="connsiteX0" fmla="*/ 5626960 w 12192002"/>
              <a:gd name="connsiteY0" fmla="*/ 0 h 2122526"/>
              <a:gd name="connsiteX1" fmla="*/ 5758918 w 12192002"/>
              <a:gd name="connsiteY1" fmla="*/ 1023 h 2122526"/>
              <a:gd name="connsiteX2" fmla="*/ 5957375 w 12192002"/>
              <a:gd name="connsiteY2" fmla="*/ 16715 h 2122526"/>
              <a:gd name="connsiteX3" fmla="*/ 6010090 w 12192002"/>
              <a:gd name="connsiteY3" fmla="*/ 20359 h 2122526"/>
              <a:gd name="connsiteX4" fmla="*/ 6041282 w 12192002"/>
              <a:gd name="connsiteY4" fmla="*/ 15266 h 2122526"/>
              <a:gd name="connsiteX5" fmla="*/ 6048637 w 12192002"/>
              <a:gd name="connsiteY5" fmla="*/ 6917 h 2122526"/>
              <a:gd name="connsiteX6" fmla="*/ 6068529 w 12192002"/>
              <a:gd name="connsiteY6" fmla="*/ 7600 h 2122526"/>
              <a:gd name="connsiteX7" fmla="*/ 6073847 w 12192002"/>
              <a:gd name="connsiteY7" fmla="*/ 6063 h 2122526"/>
              <a:gd name="connsiteX8" fmla="*/ 6168673 w 12192002"/>
              <a:gd name="connsiteY8" fmla="*/ 26525 h 2122526"/>
              <a:gd name="connsiteX9" fmla="*/ 6317559 w 12192002"/>
              <a:gd name="connsiteY9" fmla="*/ 28612 h 2122526"/>
              <a:gd name="connsiteX10" fmla="*/ 6549454 w 12192002"/>
              <a:gd name="connsiteY10" fmla="*/ 75412 h 2122526"/>
              <a:gd name="connsiteX11" fmla="*/ 6708221 w 12192002"/>
              <a:gd name="connsiteY11" fmla="*/ 104188 h 2122526"/>
              <a:gd name="connsiteX12" fmla="*/ 6904145 w 12192002"/>
              <a:gd name="connsiteY12" fmla="*/ 132143 h 2122526"/>
              <a:gd name="connsiteX13" fmla="*/ 7018495 w 12192002"/>
              <a:gd name="connsiteY13" fmla="*/ 161649 h 2122526"/>
              <a:gd name="connsiteX14" fmla="*/ 7096987 w 12192002"/>
              <a:gd name="connsiteY14" fmla="*/ 161275 h 2122526"/>
              <a:gd name="connsiteX15" fmla="*/ 7170807 w 12192002"/>
              <a:gd name="connsiteY15" fmla="*/ 173503 h 2122526"/>
              <a:gd name="connsiteX16" fmla="*/ 7197003 w 12192002"/>
              <a:gd name="connsiteY16" fmla="*/ 178151 h 2122526"/>
              <a:gd name="connsiteX17" fmla="*/ 7201101 w 12192002"/>
              <a:gd name="connsiteY17" fmla="*/ 183509 h 2122526"/>
              <a:gd name="connsiteX18" fmla="*/ 7218559 w 12192002"/>
              <a:gd name="connsiteY18" fmla="*/ 188059 h 2122526"/>
              <a:gd name="connsiteX19" fmla="*/ 7310852 w 12192002"/>
              <a:gd name="connsiteY19" fmla="*/ 213308 h 2122526"/>
              <a:gd name="connsiteX20" fmla="*/ 7312179 w 12192002"/>
              <a:gd name="connsiteY20" fmla="*/ 211866 h 2122526"/>
              <a:gd name="connsiteX21" fmla="*/ 7405390 w 12192002"/>
              <a:gd name="connsiteY21" fmla="*/ 202271 h 2122526"/>
              <a:gd name="connsiteX22" fmla="*/ 7495794 w 12192002"/>
              <a:gd name="connsiteY22" fmla="*/ 194166 h 2122526"/>
              <a:gd name="connsiteX23" fmla="*/ 7507039 w 12192002"/>
              <a:gd name="connsiteY23" fmla="*/ 196118 h 2122526"/>
              <a:gd name="connsiteX24" fmla="*/ 7507411 w 12192002"/>
              <a:gd name="connsiteY24" fmla="*/ 195791 h 2122526"/>
              <a:gd name="connsiteX25" fmla="*/ 7519570 w 12192002"/>
              <a:gd name="connsiteY25" fmla="*/ 197126 h 2122526"/>
              <a:gd name="connsiteX26" fmla="*/ 7527542 w 12192002"/>
              <a:gd name="connsiteY26" fmla="*/ 199679 h 2122526"/>
              <a:gd name="connsiteX27" fmla="*/ 7614346 w 12192002"/>
              <a:gd name="connsiteY27" fmla="*/ 205507 h 2122526"/>
              <a:gd name="connsiteX28" fmla="*/ 7718744 w 12192002"/>
              <a:gd name="connsiteY28" fmla="*/ 202036 h 2122526"/>
              <a:gd name="connsiteX29" fmla="*/ 7905407 w 12192002"/>
              <a:gd name="connsiteY29" fmla="*/ 227751 h 2122526"/>
              <a:gd name="connsiteX30" fmla="*/ 8090271 w 12192002"/>
              <a:gd name="connsiteY30" fmla="*/ 269724 h 2122526"/>
              <a:gd name="connsiteX31" fmla="*/ 8245834 w 12192002"/>
              <a:gd name="connsiteY31" fmla="*/ 315885 h 2122526"/>
              <a:gd name="connsiteX32" fmla="*/ 8252033 w 12192002"/>
              <a:gd name="connsiteY32" fmla="*/ 328877 h 2122526"/>
              <a:gd name="connsiteX33" fmla="*/ 8263376 w 12192002"/>
              <a:gd name="connsiteY33" fmla="*/ 338720 h 2122526"/>
              <a:gd name="connsiteX34" fmla="*/ 8266075 w 12192002"/>
              <a:gd name="connsiteY34" fmla="*/ 338490 h 2122526"/>
              <a:gd name="connsiteX35" fmla="*/ 8283149 w 12192002"/>
              <a:gd name="connsiteY35" fmla="*/ 345665 h 2122526"/>
              <a:gd name="connsiteX36" fmla="*/ 8284276 w 12192002"/>
              <a:gd name="connsiteY36" fmla="*/ 350108 h 2122526"/>
              <a:gd name="connsiteX37" fmla="*/ 8295173 w 12192002"/>
              <a:gd name="connsiteY37" fmla="*/ 355931 h 2122526"/>
              <a:gd name="connsiteX38" fmla="*/ 8314432 w 12192002"/>
              <a:gd name="connsiteY38" fmla="*/ 369826 h 2122526"/>
              <a:gd name="connsiteX39" fmla="*/ 8320104 w 12192002"/>
              <a:gd name="connsiteY39" fmla="*/ 370152 h 2122526"/>
              <a:gd name="connsiteX40" fmla="*/ 8352372 w 12192002"/>
              <a:gd name="connsiteY40" fmla="*/ 387570 h 2122526"/>
              <a:gd name="connsiteX41" fmla="*/ 8353799 w 12192002"/>
              <a:gd name="connsiteY41" fmla="*/ 386730 h 2122526"/>
              <a:gd name="connsiteX42" fmla="*/ 8367182 w 12192002"/>
              <a:gd name="connsiteY42" fmla="*/ 386924 h 2122526"/>
              <a:gd name="connsiteX43" fmla="*/ 8490249 w 12192002"/>
              <a:gd name="connsiteY43" fmla="*/ 400966 h 2122526"/>
              <a:gd name="connsiteX44" fmla="*/ 8497594 w 12192002"/>
              <a:gd name="connsiteY44" fmla="*/ 404016 h 2122526"/>
              <a:gd name="connsiteX45" fmla="*/ 8497968 w 12192002"/>
              <a:gd name="connsiteY45" fmla="*/ 403837 h 2122526"/>
              <a:gd name="connsiteX46" fmla="*/ 8506167 w 12192002"/>
              <a:gd name="connsiteY46" fmla="*/ 406575 h 2122526"/>
              <a:gd name="connsiteX47" fmla="*/ 8510983 w 12192002"/>
              <a:gd name="connsiteY47" fmla="*/ 409576 h 2122526"/>
              <a:gd name="connsiteX48" fmla="*/ 8525230 w 12192002"/>
              <a:gd name="connsiteY48" fmla="*/ 415491 h 2122526"/>
              <a:gd name="connsiteX49" fmla="*/ 8596071 w 12192002"/>
              <a:gd name="connsiteY49" fmla="*/ 400649 h 2122526"/>
              <a:gd name="connsiteX50" fmla="*/ 8707847 w 12192002"/>
              <a:gd name="connsiteY50" fmla="*/ 409221 h 2122526"/>
              <a:gd name="connsiteX51" fmla="*/ 8752444 w 12192002"/>
              <a:gd name="connsiteY51" fmla="*/ 411322 h 2122526"/>
              <a:gd name="connsiteX52" fmla="*/ 8928988 w 12192002"/>
              <a:gd name="connsiteY52" fmla="*/ 430554 h 2122526"/>
              <a:gd name="connsiteX53" fmla="*/ 8963048 w 12192002"/>
              <a:gd name="connsiteY53" fmla="*/ 427366 h 2122526"/>
              <a:gd name="connsiteX54" fmla="*/ 8968011 w 12192002"/>
              <a:gd name="connsiteY54" fmla="*/ 425141 h 2122526"/>
              <a:gd name="connsiteX55" fmla="*/ 8974337 w 12192002"/>
              <a:gd name="connsiteY55" fmla="*/ 424441 h 2122526"/>
              <a:gd name="connsiteX56" fmla="*/ 8990394 w 12192002"/>
              <a:gd name="connsiteY56" fmla="*/ 427667 h 2122526"/>
              <a:gd name="connsiteX57" fmla="*/ 8996232 w 12192002"/>
              <a:gd name="connsiteY57" fmla="*/ 429728 h 2122526"/>
              <a:gd name="connsiteX58" fmla="*/ 9005201 w 12192002"/>
              <a:gd name="connsiteY58" fmla="*/ 430939 h 2122526"/>
              <a:gd name="connsiteX59" fmla="*/ 9005486 w 12192002"/>
              <a:gd name="connsiteY59" fmla="*/ 430699 h 2122526"/>
              <a:gd name="connsiteX60" fmla="*/ 9053453 w 12192002"/>
              <a:gd name="connsiteY60" fmla="*/ 433984 h 2122526"/>
              <a:gd name="connsiteX61" fmla="*/ 9113812 w 12192002"/>
              <a:gd name="connsiteY61" fmla="*/ 425670 h 2122526"/>
              <a:gd name="connsiteX62" fmla="*/ 9137318 w 12192002"/>
              <a:gd name="connsiteY62" fmla="*/ 424304 h 2122526"/>
              <a:gd name="connsiteX63" fmla="*/ 9150210 w 12192002"/>
              <a:gd name="connsiteY63" fmla="*/ 422135 h 2122526"/>
              <a:gd name="connsiteX64" fmla="*/ 9151232 w 12192002"/>
              <a:gd name="connsiteY64" fmla="*/ 421070 h 2122526"/>
              <a:gd name="connsiteX65" fmla="*/ 9189246 w 12192002"/>
              <a:gd name="connsiteY65" fmla="*/ 432272 h 2122526"/>
              <a:gd name="connsiteX66" fmla="*/ 9194810 w 12192002"/>
              <a:gd name="connsiteY66" fmla="*/ 441511 h 2122526"/>
              <a:gd name="connsiteX67" fmla="*/ 9231370 w 12192002"/>
              <a:gd name="connsiteY67" fmla="*/ 451590 h 2122526"/>
              <a:gd name="connsiteX68" fmla="*/ 9343052 w 12192002"/>
              <a:gd name="connsiteY68" fmla="*/ 503495 h 2122526"/>
              <a:gd name="connsiteX69" fmla="*/ 9584507 w 12192002"/>
              <a:gd name="connsiteY69" fmla="*/ 549197 h 2122526"/>
              <a:gd name="connsiteX70" fmla="*/ 9728309 w 12192002"/>
              <a:gd name="connsiteY70" fmla="*/ 560617 h 2122526"/>
              <a:gd name="connsiteX71" fmla="*/ 9847792 w 12192002"/>
              <a:gd name="connsiteY71" fmla="*/ 580824 h 2122526"/>
              <a:gd name="connsiteX72" fmla="*/ 9960019 w 12192002"/>
              <a:gd name="connsiteY72" fmla="*/ 587592 h 2122526"/>
              <a:gd name="connsiteX73" fmla="*/ 10039240 w 12192002"/>
              <a:gd name="connsiteY73" fmla="*/ 603107 h 2122526"/>
              <a:gd name="connsiteX74" fmla="*/ 10082169 w 12192002"/>
              <a:gd name="connsiteY74" fmla="*/ 601443 h 2122526"/>
              <a:gd name="connsiteX75" fmla="*/ 10126500 w 12192002"/>
              <a:gd name="connsiteY75" fmla="*/ 603538 h 2122526"/>
              <a:gd name="connsiteX76" fmla="*/ 10261101 w 12192002"/>
              <a:gd name="connsiteY76" fmla="*/ 615053 h 2122526"/>
              <a:gd name="connsiteX77" fmla="*/ 10336855 w 12192002"/>
              <a:gd name="connsiteY77" fmla="*/ 624804 h 2122526"/>
              <a:gd name="connsiteX78" fmla="*/ 10383868 w 12192002"/>
              <a:gd name="connsiteY78" fmla="*/ 625415 h 2122526"/>
              <a:gd name="connsiteX79" fmla="*/ 10445984 w 12192002"/>
              <a:gd name="connsiteY79" fmla="*/ 629262 h 2122526"/>
              <a:gd name="connsiteX80" fmla="*/ 10519280 w 12192002"/>
              <a:gd name="connsiteY80" fmla="*/ 631320 h 2122526"/>
              <a:gd name="connsiteX81" fmla="*/ 10644619 w 12192002"/>
              <a:gd name="connsiteY81" fmla="*/ 651566 h 2122526"/>
              <a:gd name="connsiteX82" fmla="*/ 10857724 w 12192002"/>
              <a:gd name="connsiteY82" fmla="*/ 712684 h 2122526"/>
              <a:gd name="connsiteX83" fmla="*/ 10951063 w 12192002"/>
              <a:gd name="connsiteY83" fmla="*/ 725767 h 2122526"/>
              <a:gd name="connsiteX84" fmla="*/ 11030956 w 12192002"/>
              <a:gd name="connsiteY84" fmla="*/ 721011 h 2122526"/>
              <a:gd name="connsiteX85" fmla="*/ 11085938 w 12192002"/>
              <a:gd name="connsiteY85" fmla="*/ 723892 h 2122526"/>
              <a:gd name="connsiteX86" fmla="*/ 11143411 w 12192002"/>
              <a:gd name="connsiteY86" fmla="*/ 733141 h 2122526"/>
              <a:gd name="connsiteX87" fmla="*/ 11195087 w 12192002"/>
              <a:gd name="connsiteY87" fmla="*/ 732494 h 2122526"/>
              <a:gd name="connsiteX88" fmla="*/ 11273972 w 12192002"/>
              <a:gd name="connsiteY88" fmla="*/ 729660 h 2122526"/>
              <a:gd name="connsiteX89" fmla="*/ 11369715 w 12192002"/>
              <a:gd name="connsiteY89" fmla="*/ 813181 h 2122526"/>
              <a:gd name="connsiteX90" fmla="*/ 11462695 w 12192002"/>
              <a:gd name="connsiteY90" fmla="*/ 874654 h 2122526"/>
              <a:gd name="connsiteX91" fmla="*/ 11564181 w 12192002"/>
              <a:gd name="connsiteY91" fmla="*/ 888450 h 2122526"/>
              <a:gd name="connsiteX92" fmla="*/ 11684760 w 12192002"/>
              <a:gd name="connsiteY92" fmla="*/ 929360 h 2122526"/>
              <a:gd name="connsiteX93" fmla="*/ 11744187 w 12192002"/>
              <a:gd name="connsiteY93" fmla="*/ 1047864 h 2122526"/>
              <a:gd name="connsiteX94" fmla="*/ 11854857 w 12192002"/>
              <a:gd name="connsiteY94" fmla="*/ 1112485 h 2122526"/>
              <a:gd name="connsiteX95" fmla="*/ 11925839 w 12192002"/>
              <a:gd name="connsiteY95" fmla="*/ 1110203 h 2122526"/>
              <a:gd name="connsiteX96" fmla="*/ 12080164 w 12192002"/>
              <a:gd name="connsiteY96" fmla="*/ 1090885 h 2122526"/>
              <a:gd name="connsiteX97" fmla="*/ 12140863 w 12192002"/>
              <a:gd name="connsiteY97" fmla="*/ 1035036 h 2122526"/>
              <a:gd name="connsiteX98" fmla="*/ 12192002 w 12192002"/>
              <a:gd name="connsiteY98" fmla="*/ 1015838 h 2122526"/>
              <a:gd name="connsiteX99" fmla="*/ 12192002 w 12192002"/>
              <a:gd name="connsiteY99" fmla="*/ 1955549 h 2122526"/>
              <a:gd name="connsiteX100" fmla="*/ 12192000 w 12192002"/>
              <a:gd name="connsiteY100" fmla="*/ 1955549 h 2122526"/>
              <a:gd name="connsiteX101" fmla="*/ 12192000 w 12192002"/>
              <a:gd name="connsiteY101" fmla="*/ 2122526 h 2122526"/>
              <a:gd name="connsiteX102" fmla="*/ 0 w 12192002"/>
              <a:gd name="connsiteY102" fmla="*/ 2122526 h 2122526"/>
              <a:gd name="connsiteX103" fmla="*/ 0 w 12192002"/>
              <a:gd name="connsiteY103" fmla="*/ 1348327 h 2122526"/>
              <a:gd name="connsiteX104" fmla="*/ 2 w 12192002"/>
              <a:gd name="connsiteY104" fmla="*/ 1348327 h 2122526"/>
              <a:gd name="connsiteX105" fmla="*/ 2 w 12192002"/>
              <a:gd name="connsiteY105" fmla="*/ 592017 h 2122526"/>
              <a:gd name="connsiteX106" fmla="*/ 15526 w 12192002"/>
              <a:gd name="connsiteY106" fmla="*/ 586548 h 2122526"/>
              <a:gd name="connsiteX107" fmla="*/ 118381 w 12192002"/>
              <a:gd name="connsiteY107" fmla="*/ 583692 h 2122526"/>
              <a:gd name="connsiteX108" fmla="*/ 292435 w 12192002"/>
              <a:gd name="connsiteY108" fmla="*/ 531887 h 2122526"/>
              <a:gd name="connsiteX109" fmla="*/ 404015 w 12192002"/>
              <a:gd name="connsiteY109" fmla="*/ 511191 h 2122526"/>
              <a:gd name="connsiteX110" fmla="*/ 445099 w 12192002"/>
              <a:gd name="connsiteY110" fmla="*/ 505368 h 2122526"/>
              <a:gd name="connsiteX111" fmla="*/ 571717 w 12192002"/>
              <a:gd name="connsiteY111" fmla="*/ 467338 h 2122526"/>
              <a:gd name="connsiteX112" fmla="*/ 578535 w 12192002"/>
              <a:gd name="connsiteY112" fmla="*/ 467527 h 2122526"/>
              <a:gd name="connsiteX113" fmla="*/ 596792 w 12192002"/>
              <a:gd name="connsiteY113" fmla="*/ 464875 h 2122526"/>
              <a:gd name="connsiteX114" fmla="*/ 708875 w 12192002"/>
              <a:gd name="connsiteY114" fmla="*/ 422017 h 2122526"/>
              <a:gd name="connsiteX115" fmla="*/ 719742 w 12192002"/>
              <a:gd name="connsiteY115" fmla="*/ 416340 h 2122526"/>
              <a:gd name="connsiteX116" fmla="*/ 720047 w 12192002"/>
              <a:gd name="connsiteY116" fmla="*/ 415078 h 2122526"/>
              <a:gd name="connsiteX117" fmla="*/ 763053 w 12192002"/>
              <a:gd name="connsiteY117" fmla="*/ 414307 h 2122526"/>
              <a:gd name="connsiteX118" fmla="*/ 767901 w 12192002"/>
              <a:gd name="connsiteY118" fmla="*/ 412086 h 2122526"/>
              <a:gd name="connsiteX119" fmla="*/ 797041 w 12192002"/>
              <a:gd name="connsiteY119" fmla="*/ 414293 h 2122526"/>
              <a:gd name="connsiteX120" fmla="*/ 811506 w 12192002"/>
              <a:gd name="connsiteY120" fmla="*/ 413988 h 2122526"/>
              <a:gd name="connsiteX121" fmla="*/ 816809 w 12192002"/>
              <a:gd name="connsiteY121" fmla="*/ 416882 h 2122526"/>
              <a:gd name="connsiteX122" fmla="*/ 837540 w 12192002"/>
              <a:gd name="connsiteY122" fmla="*/ 414918 h 2122526"/>
              <a:gd name="connsiteX123" fmla="*/ 858269 w 12192002"/>
              <a:gd name="connsiteY123" fmla="*/ 416131 h 2122526"/>
              <a:gd name="connsiteX124" fmla="*/ 948732 w 12192002"/>
              <a:gd name="connsiteY124" fmla="*/ 404293 h 2122526"/>
              <a:gd name="connsiteX125" fmla="*/ 1149979 w 12192002"/>
              <a:gd name="connsiteY125" fmla="*/ 406698 h 2122526"/>
              <a:gd name="connsiteX126" fmla="*/ 1496110 w 12192002"/>
              <a:gd name="connsiteY126" fmla="*/ 357263 h 2122526"/>
              <a:gd name="connsiteX127" fmla="*/ 1608669 w 12192002"/>
              <a:gd name="connsiteY127" fmla="*/ 331673 h 2122526"/>
              <a:gd name="connsiteX128" fmla="*/ 1675071 w 12192002"/>
              <a:gd name="connsiteY128" fmla="*/ 324776 h 2122526"/>
              <a:gd name="connsiteX129" fmla="*/ 1738204 w 12192002"/>
              <a:gd name="connsiteY129" fmla="*/ 308427 h 2122526"/>
              <a:gd name="connsiteX130" fmla="*/ 1786655 w 12192002"/>
              <a:gd name="connsiteY130" fmla="*/ 303376 h 2122526"/>
              <a:gd name="connsiteX131" fmla="*/ 1873080 w 12192002"/>
              <a:gd name="connsiteY131" fmla="*/ 330998 h 2122526"/>
              <a:gd name="connsiteX132" fmla="*/ 1921650 w 12192002"/>
              <a:gd name="connsiteY132" fmla="*/ 332593 h 2122526"/>
              <a:gd name="connsiteX133" fmla="*/ 1928172 w 12192002"/>
              <a:gd name="connsiteY133" fmla="*/ 327762 h 2122526"/>
              <a:gd name="connsiteX134" fmla="*/ 1997356 w 12192002"/>
              <a:gd name="connsiteY134" fmla="*/ 349707 h 2122526"/>
              <a:gd name="connsiteX135" fmla="*/ 2094665 w 12192002"/>
              <a:gd name="connsiteY135" fmla="*/ 341687 h 2122526"/>
              <a:gd name="connsiteX136" fmla="*/ 2208578 w 12192002"/>
              <a:gd name="connsiteY136" fmla="*/ 324976 h 2122526"/>
              <a:gd name="connsiteX137" fmla="*/ 2315112 w 12192002"/>
              <a:gd name="connsiteY137" fmla="*/ 319743 h 2122526"/>
              <a:gd name="connsiteX138" fmla="*/ 2443255 w 12192002"/>
              <a:gd name="connsiteY138" fmla="*/ 328210 h 2122526"/>
              <a:gd name="connsiteX139" fmla="*/ 2568028 w 12192002"/>
              <a:gd name="connsiteY139" fmla="*/ 342111 h 2122526"/>
              <a:gd name="connsiteX140" fmla="*/ 2646527 w 12192002"/>
              <a:gd name="connsiteY140" fmla="*/ 315870 h 2122526"/>
              <a:gd name="connsiteX141" fmla="*/ 2781569 w 12192002"/>
              <a:gd name="connsiteY141" fmla="*/ 326406 h 2122526"/>
              <a:gd name="connsiteX142" fmla="*/ 3030291 w 12192002"/>
              <a:gd name="connsiteY142" fmla="*/ 348227 h 2122526"/>
              <a:gd name="connsiteX143" fmla="*/ 3142556 w 12192002"/>
              <a:gd name="connsiteY143" fmla="*/ 350870 h 2122526"/>
              <a:gd name="connsiteX144" fmla="*/ 3262356 w 12192002"/>
              <a:gd name="connsiteY144" fmla="*/ 358645 h 2122526"/>
              <a:gd name="connsiteX145" fmla="*/ 3341698 w 12192002"/>
              <a:gd name="connsiteY145" fmla="*/ 364522 h 2122526"/>
              <a:gd name="connsiteX146" fmla="*/ 3344026 w 12192002"/>
              <a:gd name="connsiteY146" fmla="*/ 363547 h 2122526"/>
              <a:gd name="connsiteX147" fmla="*/ 3363888 w 12192002"/>
              <a:gd name="connsiteY147" fmla="*/ 365229 h 2122526"/>
              <a:gd name="connsiteX148" fmla="*/ 3400728 w 12192002"/>
              <a:gd name="connsiteY148" fmla="*/ 382181 h 2122526"/>
              <a:gd name="connsiteX149" fmla="*/ 3473223 w 12192002"/>
              <a:gd name="connsiteY149" fmla="*/ 370133 h 2122526"/>
              <a:gd name="connsiteX150" fmla="*/ 3536135 w 12192002"/>
              <a:gd name="connsiteY150" fmla="*/ 366472 h 2122526"/>
              <a:gd name="connsiteX151" fmla="*/ 3585978 w 12192002"/>
              <a:gd name="connsiteY151" fmla="*/ 356773 h 2122526"/>
              <a:gd name="connsiteX152" fmla="*/ 3594501 w 12192002"/>
              <a:gd name="connsiteY152" fmla="*/ 357463 h 2122526"/>
              <a:gd name="connsiteX153" fmla="*/ 3594736 w 12192002"/>
              <a:gd name="connsiteY153" fmla="*/ 357194 h 2122526"/>
              <a:gd name="connsiteX154" fmla="*/ 3603855 w 12192002"/>
              <a:gd name="connsiteY154" fmla="*/ 357358 h 2122526"/>
              <a:gd name="connsiteX155" fmla="*/ 3610035 w 12192002"/>
              <a:gd name="connsiteY155" fmla="*/ 358720 h 2122526"/>
              <a:gd name="connsiteX156" fmla="*/ 3682513 w 12192002"/>
              <a:gd name="connsiteY156" fmla="*/ 326449 h 2122526"/>
              <a:gd name="connsiteX157" fmla="*/ 3789760 w 12192002"/>
              <a:gd name="connsiteY157" fmla="*/ 302526 h 2122526"/>
              <a:gd name="connsiteX158" fmla="*/ 3897275 w 12192002"/>
              <a:gd name="connsiteY158" fmla="*/ 282288 h 2122526"/>
              <a:gd name="connsiteX159" fmla="*/ 3936846 w 12192002"/>
              <a:gd name="connsiteY159" fmla="*/ 276633 h 2122526"/>
              <a:gd name="connsiteX160" fmla="*/ 4004538 w 12192002"/>
              <a:gd name="connsiteY160" fmla="*/ 259176 h 2122526"/>
              <a:gd name="connsiteX161" fmla="*/ 4033778 w 12192002"/>
              <a:gd name="connsiteY161" fmla="*/ 246608 h 2122526"/>
              <a:gd name="connsiteX162" fmla="*/ 4035363 w 12192002"/>
              <a:gd name="connsiteY162" fmla="*/ 246843 h 2122526"/>
              <a:gd name="connsiteX163" fmla="*/ 4036996 w 12192002"/>
              <a:gd name="connsiteY163" fmla="*/ 243176 h 2122526"/>
              <a:gd name="connsiteX164" fmla="*/ 4042364 w 12192002"/>
              <a:gd name="connsiteY164" fmla="*/ 240742 h 2122526"/>
              <a:gd name="connsiteX165" fmla="*/ 4058954 w 12192002"/>
              <a:gd name="connsiteY165" fmla="*/ 239121 h 2122526"/>
              <a:gd name="connsiteX166" fmla="*/ 4065510 w 12192002"/>
              <a:gd name="connsiteY166" fmla="*/ 239339 h 2122526"/>
              <a:gd name="connsiteX167" fmla="*/ 4074427 w 12192002"/>
              <a:gd name="connsiteY167" fmla="*/ 237895 h 2122526"/>
              <a:gd name="connsiteX168" fmla="*/ 4074546 w 12192002"/>
              <a:gd name="connsiteY168" fmla="*/ 237596 h 2122526"/>
              <a:gd name="connsiteX169" fmla="*/ 4083097 w 12192002"/>
              <a:gd name="connsiteY169" fmla="*/ 236761 h 2122526"/>
              <a:gd name="connsiteX170" fmla="*/ 4142745 w 12192002"/>
              <a:gd name="connsiteY170" fmla="*/ 210228 h 2122526"/>
              <a:gd name="connsiteX171" fmla="*/ 4191248 w 12192002"/>
              <a:gd name="connsiteY171" fmla="*/ 194363 h 2122526"/>
              <a:gd name="connsiteX172" fmla="*/ 4201744 w 12192002"/>
              <a:gd name="connsiteY172" fmla="*/ 188729 h 2122526"/>
              <a:gd name="connsiteX173" fmla="*/ 4202048 w 12192002"/>
              <a:gd name="connsiteY173" fmla="*/ 187470 h 2122526"/>
              <a:gd name="connsiteX174" fmla="*/ 4248116 w 12192002"/>
              <a:gd name="connsiteY174" fmla="*/ 184675 h 2122526"/>
              <a:gd name="connsiteX175" fmla="*/ 4276141 w 12192002"/>
              <a:gd name="connsiteY175" fmla="*/ 186999 h 2122526"/>
              <a:gd name="connsiteX176" fmla="*/ 4290062 w 12192002"/>
              <a:gd name="connsiteY176" fmla="*/ 186753 h 2122526"/>
              <a:gd name="connsiteX177" fmla="*/ 4295143 w 12192002"/>
              <a:gd name="connsiteY177" fmla="*/ 189670 h 2122526"/>
              <a:gd name="connsiteX178" fmla="*/ 4315108 w 12192002"/>
              <a:gd name="connsiteY178" fmla="*/ 187791 h 2122526"/>
              <a:gd name="connsiteX179" fmla="*/ 4316965 w 12192002"/>
              <a:gd name="connsiteY179" fmla="*/ 186450 h 2122526"/>
              <a:gd name="connsiteX180" fmla="*/ 4362875 w 12192002"/>
              <a:gd name="connsiteY180" fmla="*/ 193065 h 2122526"/>
              <a:gd name="connsiteX181" fmla="*/ 4428542 w 12192002"/>
              <a:gd name="connsiteY181" fmla="*/ 191719 h 2122526"/>
              <a:gd name="connsiteX182" fmla="*/ 4515813 w 12192002"/>
              <a:gd name="connsiteY182" fmla="*/ 181068 h 2122526"/>
              <a:gd name="connsiteX183" fmla="*/ 4715526 w 12192002"/>
              <a:gd name="connsiteY183" fmla="*/ 171166 h 2122526"/>
              <a:gd name="connsiteX184" fmla="*/ 4762447 w 12192002"/>
              <a:gd name="connsiteY184" fmla="*/ 162678 h 2122526"/>
              <a:gd name="connsiteX185" fmla="*/ 4840439 w 12192002"/>
              <a:gd name="connsiteY185" fmla="*/ 134910 h 2122526"/>
              <a:gd name="connsiteX186" fmla="*/ 5011513 w 12192002"/>
              <a:gd name="connsiteY186" fmla="*/ 110893 h 2122526"/>
              <a:gd name="connsiteX187" fmla="*/ 5065790 w 12192002"/>
              <a:gd name="connsiteY187" fmla="*/ 94512 h 2122526"/>
              <a:gd name="connsiteX188" fmla="*/ 5121659 w 12192002"/>
              <a:gd name="connsiteY188" fmla="*/ 101083 h 2122526"/>
              <a:gd name="connsiteX189" fmla="*/ 5139595 w 12192002"/>
              <a:gd name="connsiteY189" fmla="*/ 90230 h 2122526"/>
              <a:gd name="connsiteX190" fmla="*/ 5142598 w 12192002"/>
              <a:gd name="connsiteY190" fmla="*/ 88129 h 2122526"/>
              <a:gd name="connsiteX191" fmla="*/ 5156554 w 12192002"/>
              <a:gd name="connsiteY191" fmla="*/ 84729 h 2122526"/>
              <a:gd name="connsiteX192" fmla="*/ 5174660 w 12192002"/>
              <a:gd name="connsiteY192" fmla="*/ 77506 h 2122526"/>
              <a:gd name="connsiteX193" fmla="*/ 5222961 w 12192002"/>
              <a:gd name="connsiteY193" fmla="*/ 74516 h 2122526"/>
              <a:gd name="connsiteX194" fmla="*/ 5261763 w 12192002"/>
              <a:gd name="connsiteY194" fmla="*/ 63392 h 2122526"/>
              <a:gd name="connsiteX195" fmla="*/ 5381667 w 12192002"/>
              <a:gd name="connsiteY195" fmla="*/ 42975 h 2122526"/>
              <a:gd name="connsiteX196" fmla="*/ 5432760 w 12192002"/>
              <a:gd name="connsiteY196" fmla="*/ 25273 h 2122526"/>
              <a:gd name="connsiteX197" fmla="*/ 5470905 w 12192002"/>
              <a:gd name="connsiteY197" fmla="*/ 14020 h 2122526"/>
              <a:gd name="connsiteX198" fmla="*/ 5626960 w 12192002"/>
              <a:gd name="connsiteY198" fmla="*/ 0 h 2122526"/>
              <a:gd name="connsiteX0" fmla="*/ 5626960 w 12192002"/>
              <a:gd name="connsiteY0" fmla="*/ 0 h 2122526"/>
              <a:gd name="connsiteX1" fmla="*/ 5758918 w 12192002"/>
              <a:gd name="connsiteY1" fmla="*/ 1023 h 2122526"/>
              <a:gd name="connsiteX2" fmla="*/ 5957375 w 12192002"/>
              <a:gd name="connsiteY2" fmla="*/ 16715 h 2122526"/>
              <a:gd name="connsiteX3" fmla="*/ 6010090 w 12192002"/>
              <a:gd name="connsiteY3" fmla="*/ 20359 h 2122526"/>
              <a:gd name="connsiteX4" fmla="*/ 6041282 w 12192002"/>
              <a:gd name="connsiteY4" fmla="*/ 15266 h 2122526"/>
              <a:gd name="connsiteX5" fmla="*/ 6048637 w 12192002"/>
              <a:gd name="connsiteY5" fmla="*/ 6917 h 2122526"/>
              <a:gd name="connsiteX6" fmla="*/ 6068529 w 12192002"/>
              <a:gd name="connsiteY6" fmla="*/ 7600 h 2122526"/>
              <a:gd name="connsiteX7" fmla="*/ 6073847 w 12192002"/>
              <a:gd name="connsiteY7" fmla="*/ 6063 h 2122526"/>
              <a:gd name="connsiteX8" fmla="*/ 6168673 w 12192002"/>
              <a:gd name="connsiteY8" fmla="*/ 26525 h 2122526"/>
              <a:gd name="connsiteX9" fmla="*/ 6317559 w 12192002"/>
              <a:gd name="connsiteY9" fmla="*/ 28612 h 2122526"/>
              <a:gd name="connsiteX10" fmla="*/ 6549454 w 12192002"/>
              <a:gd name="connsiteY10" fmla="*/ 75412 h 2122526"/>
              <a:gd name="connsiteX11" fmla="*/ 6708221 w 12192002"/>
              <a:gd name="connsiteY11" fmla="*/ 104188 h 2122526"/>
              <a:gd name="connsiteX12" fmla="*/ 6904145 w 12192002"/>
              <a:gd name="connsiteY12" fmla="*/ 132143 h 2122526"/>
              <a:gd name="connsiteX13" fmla="*/ 7018495 w 12192002"/>
              <a:gd name="connsiteY13" fmla="*/ 161649 h 2122526"/>
              <a:gd name="connsiteX14" fmla="*/ 7096987 w 12192002"/>
              <a:gd name="connsiteY14" fmla="*/ 161275 h 2122526"/>
              <a:gd name="connsiteX15" fmla="*/ 7170807 w 12192002"/>
              <a:gd name="connsiteY15" fmla="*/ 173503 h 2122526"/>
              <a:gd name="connsiteX16" fmla="*/ 7197003 w 12192002"/>
              <a:gd name="connsiteY16" fmla="*/ 178151 h 2122526"/>
              <a:gd name="connsiteX17" fmla="*/ 7201101 w 12192002"/>
              <a:gd name="connsiteY17" fmla="*/ 183509 h 2122526"/>
              <a:gd name="connsiteX18" fmla="*/ 7218559 w 12192002"/>
              <a:gd name="connsiteY18" fmla="*/ 188059 h 2122526"/>
              <a:gd name="connsiteX19" fmla="*/ 7310852 w 12192002"/>
              <a:gd name="connsiteY19" fmla="*/ 213308 h 2122526"/>
              <a:gd name="connsiteX20" fmla="*/ 7312179 w 12192002"/>
              <a:gd name="connsiteY20" fmla="*/ 211866 h 2122526"/>
              <a:gd name="connsiteX21" fmla="*/ 7405390 w 12192002"/>
              <a:gd name="connsiteY21" fmla="*/ 202271 h 2122526"/>
              <a:gd name="connsiteX22" fmla="*/ 7495794 w 12192002"/>
              <a:gd name="connsiteY22" fmla="*/ 194166 h 2122526"/>
              <a:gd name="connsiteX23" fmla="*/ 7507039 w 12192002"/>
              <a:gd name="connsiteY23" fmla="*/ 196118 h 2122526"/>
              <a:gd name="connsiteX24" fmla="*/ 7507411 w 12192002"/>
              <a:gd name="connsiteY24" fmla="*/ 195791 h 2122526"/>
              <a:gd name="connsiteX25" fmla="*/ 7519570 w 12192002"/>
              <a:gd name="connsiteY25" fmla="*/ 197126 h 2122526"/>
              <a:gd name="connsiteX26" fmla="*/ 7527542 w 12192002"/>
              <a:gd name="connsiteY26" fmla="*/ 199679 h 2122526"/>
              <a:gd name="connsiteX27" fmla="*/ 7614346 w 12192002"/>
              <a:gd name="connsiteY27" fmla="*/ 205507 h 2122526"/>
              <a:gd name="connsiteX28" fmla="*/ 7718744 w 12192002"/>
              <a:gd name="connsiteY28" fmla="*/ 202036 h 2122526"/>
              <a:gd name="connsiteX29" fmla="*/ 7905407 w 12192002"/>
              <a:gd name="connsiteY29" fmla="*/ 227751 h 2122526"/>
              <a:gd name="connsiteX30" fmla="*/ 8090271 w 12192002"/>
              <a:gd name="connsiteY30" fmla="*/ 269724 h 2122526"/>
              <a:gd name="connsiteX31" fmla="*/ 8245834 w 12192002"/>
              <a:gd name="connsiteY31" fmla="*/ 315885 h 2122526"/>
              <a:gd name="connsiteX32" fmla="*/ 8252033 w 12192002"/>
              <a:gd name="connsiteY32" fmla="*/ 328877 h 2122526"/>
              <a:gd name="connsiteX33" fmla="*/ 8263376 w 12192002"/>
              <a:gd name="connsiteY33" fmla="*/ 338720 h 2122526"/>
              <a:gd name="connsiteX34" fmla="*/ 8266075 w 12192002"/>
              <a:gd name="connsiteY34" fmla="*/ 338490 h 2122526"/>
              <a:gd name="connsiteX35" fmla="*/ 8283149 w 12192002"/>
              <a:gd name="connsiteY35" fmla="*/ 345665 h 2122526"/>
              <a:gd name="connsiteX36" fmla="*/ 8284276 w 12192002"/>
              <a:gd name="connsiteY36" fmla="*/ 350108 h 2122526"/>
              <a:gd name="connsiteX37" fmla="*/ 8295173 w 12192002"/>
              <a:gd name="connsiteY37" fmla="*/ 355931 h 2122526"/>
              <a:gd name="connsiteX38" fmla="*/ 8314432 w 12192002"/>
              <a:gd name="connsiteY38" fmla="*/ 369826 h 2122526"/>
              <a:gd name="connsiteX39" fmla="*/ 8320104 w 12192002"/>
              <a:gd name="connsiteY39" fmla="*/ 370152 h 2122526"/>
              <a:gd name="connsiteX40" fmla="*/ 8352372 w 12192002"/>
              <a:gd name="connsiteY40" fmla="*/ 387570 h 2122526"/>
              <a:gd name="connsiteX41" fmla="*/ 8353799 w 12192002"/>
              <a:gd name="connsiteY41" fmla="*/ 386730 h 2122526"/>
              <a:gd name="connsiteX42" fmla="*/ 8367182 w 12192002"/>
              <a:gd name="connsiteY42" fmla="*/ 386924 h 2122526"/>
              <a:gd name="connsiteX43" fmla="*/ 8490249 w 12192002"/>
              <a:gd name="connsiteY43" fmla="*/ 400966 h 2122526"/>
              <a:gd name="connsiteX44" fmla="*/ 8497594 w 12192002"/>
              <a:gd name="connsiteY44" fmla="*/ 404016 h 2122526"/>
              <a:gd name="connsiteX45" fmla="*/ 8497968 w 12192002"/>
              <a:gd name="connsiteY45" fmla="*/ 403837 h 2122526"/>
              <a:gd name="connsiteX46" fmla="*/ 8506167 w 12192002"/>
              <a:gd name="connsiteY46" fmla="*/ 406575 h 2122526"/>
              <a:gd name="connsiteX47" fmla="*/ 8510983 w 12192002"/>
              <a:gd name="connsiteY47" fmla="*/ 409576 h 2122526"/>
              <a:gd name="connsiteX48" fmla="*/ 8525230 w 12192002"/>
              <a:gd name="connsiteY48" fmla="*/ 415491 h 2122526"/>
              <a:gd name="connsiteX49" fmla="*/ 8596071 w 12192002"/>
              <a:gd name="connsiteY49" fmla="*/ 400649 h 2122526"/>
              <a:gd name="connsiteX50" fmla="*/ 8707847 w 12192002"/>
              <a:gd name="connsiteY50" fmla="*/ 409221 h 2122526"/>
              <a:gd name="connsiteX51" fmla="*/ 8752444 w 12192002"/>
              <a:gd name="connsiteY51" fmla="*/ 411322 h 2122526"/>
              <a:gd name="connsiteX52" fmla="*/ 8928988 w 12192002"/>
              <a:gd name="connsiteY52" fmla="*/ 430554 h 2122526"/>
              <a:gd name="connsiteX53" fmla="*/ 8963048 w 12192002"/>
              <a:gd name="connsiteY53" fmla="*/ 427366 h 2122526"/>
              <a:gd name="connsiteX54" fmla="*/ 8968011 w 12192002"/>
              <a:gd name="connsiteY54" fmla="*/ 425141 h 2122526"/>
              <a:gd name="connsiteX55" fmla="*/ 8974337 w 12192002"/>
              <a:gd name="connsiteY55" fmla="*/ 424441 h 2122526"/>
              <a:gd name="connsiteX56" fmla="*/ 8990394 w 12192002"/>
              <a:gd name="connsiteY56" fmla="*/ 427667 h 2122526"/>
              <a:gd name="connsiteX57" fmla="*/ 8996232 w 12192002"/>
              <a:gd name="connsiteY57" fmla="*/ 429728 h 2122526"/>
              <a:gd name="connsiteX58" fmla="*/ 9005201 w 12192002"/>
              <a:gd name="connsiteY58" fmla="*/ 430939 h 2122526"/>
              <a:gd name="connsiteX59" fmla="*/ 9005486 w 12192002"/>
              <a:gd name="connsiteY59" fmla="*/ 430699 h 2122526"/>
              <a:gd name="connsiteX60" fmla="*/ 9053453 w 12192002"/>
              <a:gd name="connsiteY60" fmla="*/ 433984 h 2122526"/>
              <a:gd name="connsiteX61" fmla="*/ 9113812 w 12192002"/>
              <a:gd name="connsiteY61" fmla="*/ 425670 h 2122526"/>
              <a:gd name="connsiteX62" fmla="*/ 9137318 w 12192002"/>
              <a:gd name="connsiteY62" fmla="*/ 424304 h 2122526"/>
              <a:gd name="connsiteX63" fmla="*/ 9150210 w 12192002"/>
              <a:gd name="connsiteY63" fmla="*/ 422135 h 2122526"/>
              <a:gd name="connsiteX64" fmla="*/ 9151232 w 12192002"/>
              <a:gd name="connsiteY64" fmla="*/ 421070 h 2122526"/>
              <a:gd name="connsiteX65" fmla="*/ 9189246 w 12192002"/>
              <a:gd name="connsiteY65" fmla="*/ 432272 h 2122526"/>
              <a:gd name="connsiteX66" fmla="*/ 9194810 w 12192002"/>
              <a:gd name="connsiteY66" fmla="*/ 441511 h 2122526"/>
              <a:gd name="connsiteX67" fmla="*/ 9231370 w 12192002"/>
              <a:gd name="connsiteY67" fmla="*/ 451590 h 2122526"/>
              <a:gd name="connsiteX68" fmla="*/ 9343052 w 12192002"/>
              <a:gd name="connsiteY68" fmla="*/ 503495 h 2122526"/>
              <a:gd name="connsiteX69" fmla="*/ 9584507 w 12192002"/>
              <a:gd name="connsiteY69" fmla="*/ 549197 h 2122526"/>
              <a:gd name="connsiteX70" fmla="*/ 9728309 w 12192002"/>
              <a:gd name="connsiteY70" fmla="*/ 560617 h 2122526"/>
              <a:gd name="connsiteX71" fmla="*/ 9847792 w 12192002"/>
              <a:gd name="connsiteY71" fmla="*/ 580824 h 2122526"/>
              <a:gd name="connsiteX72" fmla="*/ 9960019 w 12192002"/>
              <a:gd name="connsiteY72" fmla="*/ 587592 h 2122526"/>
              <a:gd name="connsiteX73" fmla="*/ 10039240 w 12192002"/>
              <a:gd name="connsiteY73" fmla="*/ 603107 h 2122526"/>
              <a:gd name="connsiteX74" fmla="*/ 10082169 w 12192002"/>
              <a:gd name="connsiteY74" fmla="*/ 601443 h 2122526"/>
              <a:gd name="connsiteX75" fmla="*/ 10126500 w 12192002"/>
              <a:gd name="connsiteY75" fmla="*/ 603538 h 2122526"/>
              <a:gd name="connsiteX76" fmla="*/ 10261101 w 12192002"/>
              <a:gd name="connsiteY76" fmla="*/ 615053 h 2122526"/>
              <a:gd name="connsiteX77" fmla="*/ 10336855 w 12192002"/>
              <a:gd name="connsiteY77" fmla="*/ 624804 h 2122526"/>
              <a:gd name="connsiteX78" fmla="*/ 10383868 w 12192002"/>
              <a:gd name="connsiteY78" fmla="*/ 625415 h 2122526"/>
              <a:gd name="connsiteX79" fmla="*/ 10445984 w 12192002"/>
              <a:gd name="connsiteY79" fmla="*/ 629262 h 2122526"/>
              <a:gd name="connsiteX80" fmla="*/ 10519280 w 12192002"/>
              <a:gd name="connsiteY80" fmla="*/ 631320 h 2122526"/>
              <a:gd name="connsiteX81" fmla="*/ 10644619 w 12192002"/>
              <a:gd name="connsiteY81" fmla="*/ 651566 h 2122526"/>
              <a:gd name="connsiteX82" fmla="*/ 10857724 w 12192002"/>
              <a:gd name="connsiteY82" fmla="*/ 712684 h 2122526"/>
              <a:gd name="connsiteX83" fmla="*/ 10951063 w 12192002"/>
              <a:gd name="connsiteY83" fmla="*/ 725767 h 2122526"/>
              <a:gd name="connsiteX84" fmla="*/ 11030956 w 12192002"/>
              <a:gd name="connsiteY84" fmla="*/ 721011 h 2122526"/>
              <a:gd name="connsiteX85" fmla="*/ 11085938 w 12192002"/>
              <a:gd name="connsiteY85" fmla="*/ 723892 h 2122526"/>
              <a:gd name="connsiteX86" fmla="*/ 11143411 w 12192002"/>
              <a:gd name="connsiteY86" fmla="*/ 733141 h 2122526"/>
              <a:gd name="connsiteX87" fmla="*/ 11195087 w 12192002"/>
              <a:gd name="connsiteY87" fmla="*/ 732494 h 2122526"/>
              <a:gd name="connsiteX88" fmla="*/ 11273972 w 12192002"/>
              <a:gd name="connsiteY88" fmla="*/ 729660 h 2122526"/>
              <a:gd name="connsiteX89" fmla="*/ 11369715 w 12192002"/>
              <a:gd name="connsiteY89" fmla="*/ 813181 h 2122526"/>
              <a:gd name="connsiteX90" fmla="*/ 11462695 w 12192002"/>
              <a:gd name="connsiteY90" fmla="*/ 874654 h 2122526"/>
              <a:gd name="connsiteX91" fmla="*/ 11564181 w 12192002"/>
              <a:gd name="connsiteY91" fmla="*/ 888450 h 2122526"/>
              <a:gd name="connsiteX92" fmla="*/ 11585369 w 12192002"/>
              <a:gd name="connsiteY92" fmla="*/ 1004898 h 2122526"/>
              <a:gd name="connsiteX93" fmla="*/ 11744187 w 12192002"/>
              <a:gd name="connsiteY93" fmla="*/ 1047864 h 2122526"/>
              <a:gd name="connsiteX94" fmla="*/ 11854857 w 12192002"/>
              <a:gd name="connsiteY94" fmla="*/ 1112485 h 2122526"/>
              <a:gd name="connsiteX95" fmla="*/ 11925839 w 12192002"/>
              <a:gd name="connsiteY95" fmla="*/ 1110203 h 2122526"/>
              <a:gd name="connsiteX96" fmla="*/ 12080164 w 12192002"/>
              <a:gd name="connsiteY96" fmla="*/ 1090885 h 2122526"/>
              <a:gd name="connsiteX97" fmla="*/ 12140863 w 12192002"/>
              <a:gd name="connsiteY97" fmla="*/ 1035036 h 2122526"/>
              <a:gd name="connsiteX98" fmla="*/ 12192002 w 12192002"/>
              <a:gd name="connsiteY98" fmla="*/ 1015838 h 2122526"/>
              <a:gd name="connsiteX99" fmla="*/ 12192002 w 12192002"/>
              <a:gd name="connsiteY99" fmla="*/ 1955549 h 2122526"/>
              <a:gd name="connsiteX100" fmla="*/ 12192000 w 12192002"/>
              <a:gd name="connsiteY100" fmla="*/ 1955549 h 2122526"/>
              <a:gd name="connsiteX101" fmla="*/ 12192000 w 12192002"/>
              <a:gd name="connsiteY101" fmla="*/ 2122526 h 2122526"/>
              <a:gd name="connsiteX102" fmla="*/ 0 w 12192002"/>
              <a:gd name="connsiteY102" fmla="*/ 2122526 h 2122526"/>
              <a:gd name="connsiteX103" fmla="*/ 0 w 12192002"/>
              <a:gd name="connsiteY103" fmla="*/ 1348327 h 2122526"/>
              <a:gd name="connsiteX104" fmla="*/ 2 w 12192002"/>
              <a:gd name="connsiteY104" fmla="*/ 1348327 h 2122526"/>
              <a:gd name="connsiteX105" fmla="*/ 2 w 12192002"/>
              <a:gd name="connsiteY105" fmla="*/ 592017 h 2122526"/>
              <a:gd name="connsiteX106" fmla="*/ 15526 w 12192002"/>
              <a:gd name="connsiteY106" fmla="*/ 586548 h 2122526"/>
              <a:gd name="connsiteX107" fmla="*/ 118381 w 12192002"/>
              <a:gd name="connsiteY107" fmla="*/ 583692 h 2122526"/>
              <a:gd name="connsiteX108" fmla="*/ 292435 w 12192002"/>
              <a:gd name="connsiteY108" fmla="*/ 531887 h 2122526"/>
              <a:gd name="connsiteX109" fmla="*/ 404015 w 12192002"/>
              <a:gd name="connsiteY109" fmla="*/ 511191 h 2122526"/>
              <a:gd name="connsiteX110" fmla="*/ 445099 w 12192002"/>
              <a:gd name="connsiteY110" fmla="*/ 505368 h 2122526"/>
              <a:gd name="connsiteX111" fmla="*/ 571717 w 12192002"/>
              <a:gd name="connsiteY111" fmla="*/ 467338 h 2122526"/>
              <a:gd name="connsiteX112" fmla="*/ 578535 w 12192002"/>
              <a:gd name="connsiteY112" fmla="*/ 467527 h 2122526"/>
              <a:gd name="connsiteX113" fmla="*/ 596792 w 12192002"/>
              <a:gd name="connsiteY113" fmla="*/ 464875 h 2122526"/>
              <a:gd name="connsiteX114" fmla="*/ 708875 w 12192002"/>
              <a:gd name="connsiteY114" fmla="*/ 422017 h 2122526"/>
              <a:gd name="connsiteX115" fmla="*/ 719742 w 12192002"/>
              <a:gd name="connsiteY115" fmla="*/ 416340 h 2122526"/>
              <a:gd name="connsiteX116" fmla="*/ 720047 w 12192002"/>
              <a:gd name="connsiteY116" fmla="*/ 415078 h 2122526"/>
              <a:gd name="connsiteX117" fmla="*/ 763053 w 12192002"/>
              <a:gd name="connsiteY117" fmla="*/ 414307 h 2122526"/>
              <a:gd name="connsiteX118" fmla="*/ 767901 w 12192002"/>
              <a:gd name="connsiteY118" fmla="*/ 412086 h 2122526"/>
              <a:gd name="connsiteX119" fmla="*/ 797041 w 12192002"/>
              <a:gd name="connsiteY119" fmla="*/ 414293 h 2122526"/>
              <a:gd name="connsiteX120" fmla="*/ 811506 w 12192002"/>
              <a:gd name="connsiteY120" fmla="*/ 413988 h 2122526"/>
              <a:gd name="connsiteX121" fmla="*/ 816809 w 12192002"/>
              <a:gd name="connsiteY121" fmla="*/ 416882 h 2122526"/>
              <a:gd name="connsiteX122" fmla="*/ 837540 w 12192002"/>
              <a:gd name="connsiteY122" fmla="*/ 414918 h 2122526"/>
              <a:gd name="connsiteX123" fmla="*/ 858269 w 12192002"/>
              <a:gd name="connsiteY123" fmla="*/ 416131 h 2122526"/>
              <a:gd name="connsiteX124" fmla="*/ 948732 w 12192002"/>
              <a:gd name="connsiteY124" fmla="*/ 404293 h 2122526"/>
              <a:gd name="connsiteX125" fmla="*/ 1149979 w 12192002"/>
              <a:gd name="connsiteY125" fmla="*/ 406698 h 2122526"/>
              <a:gd name="connsiteX126" fmla="*/ 1496110 w 12192002"/>
              <a:gd name="connsiteY126" fmla="*/ 357263 h 2122526"/>
              <a:gd name="connsiteX127" fmla="*/ 1608669 w 12192002"/>
              <a:gd name="connsiteY127" fmla="*/ 331673 h 2122526"/>
              <a:gd name="connsiteX128" fmla="*/ 1675071 w 12192002"/>
              <a:gd name="connsiteY128" fmla="*/ 324776 h 2122526"/>
              <a:gd name="connsiteX129" fmla="*/ 1738204 w 12192002"/>
              <a:gd name="connsiteY129" fmla="*/ 308427 h 2122526"/>
              <a:gd name="connsiteX130" fmla="*/ 1786655 w 12192002"/>
              <a:gd name="connsiteY130" fmla="*/ 303376 h 2122526"/>
              <a:gd name="connsiteX131" fmla="*/ 1873080 w 12192002"/>
              <a:gd name="connsiteY131" fmla="*/ 330998 h 2122526"/>
              <a:gd name="connsiteX132" fmla="*/ 1921650 w 12192002"/>
              <a:gd name="connsiteY132" fmla="*/ 332593 h 2122526"/>
              <a:gd name="connsiteX133" fmla="*/ 1928172 w 12192002"/>
              <a:gd name="connsiteY133" fmla="*/ 327762 h 2122526"/>
              <a:gd name="connsiteX134" fmla="*/ 1997356 w 12192002"/>
              <a:gd name="connsiteY134" fmla="*/ 349707 h 2122526"/>
              <a:gd name="connsiteX135" fmla="*/ 2094665 w 12192002"/>
              <a:gd name="connsiteY135" fmla="*/ 341687 h 2122526"/>
              <a:gd name="connsiteX136" fmla="*/ 2208578 w 12192002"/>
              <a:gd name="connsiteY136" fmla="*/ 324976 h 2122526"/>
              <a:gd name="connsiteX137" fmla="*/ 2315112 w 12192002"/>
              <a:gd name="connsiteY137" fmla="*/ 319743 h 2122526"/>
              <a:gd name="connsiteX138" fmla="*/ 2443255 w 12192002"/>
              <a:gd name="connsiteY138" fmla="*/ 328210 h 2122526"/>
              <a:gd name="connsiteX139" fmla="*/ 2568028 w 12192002"/>
              <a:gd name="connsiteY139" fmla="*/ 342111 h 2122526"/>
              <a:gd name="connsiteX140" fmla="*/ 2646527 w 12192002"/>
              <a:gd name="connsiteY140" fmla="*/ 315870 h 2122526"/>
              <a:gd name="connsiteX141" fmla="*/ 2781569 w 12192002"/>
              <a:gd name="connsiteY141" fmla="*/ 326406 h 2122526"/>
              <a:gd name="connsiteX142" fmla="*/ 3030291 w 12192002"/>
              <a:gd name="connsiteY142" fmla="*/ 348227 h 2122526"/>
              <a:gd name="connsiteX143" fmla="*/ 3142556 w 12192002"/>
              <a:gd name="connsiteY143" fmla="*/ 350870 h 2122526"/>
              <a:gd name="connsiteX144" fmla="*/ 3262356 w 12192002"/>
              <a:gd name="connsiteY144" fmla="*/ 358645 h 2122526"/>
              <a:gd name="connsiteX145" fmla="*/ 3341698 w 12192002"/>
              <a:gd name="connsiteY145" fmla="*/ 364522 h 2122526"/>
              <a:gd name="connsiteX146" fmla="*/ 3344026 w 12192002"/>
              <a:gd name="connsiteY146" fmla="*/ 363547 h 2122526"/>
              <a:gd name="connsiteX147" fmla="*/ 3363888 w 12192002"/>
              <a:gd name="connsiteY147" fmla="*/ 365229 h 2122526"/>
              <a:gd name="connsiteX148" fmla="*/ 3400728 w 12192002"/>
              <a:gd name="connsiteY148" fmla="*/ 382181 h 2122526"/>
              <a:gd name="connsiteX149" fmla="*/ 3473223 w 12192002"/>
              <a:gd name="connsiteY149" fmla="*/ 370133 h 2122526"/>
              <a:gd name="connsiteX150" fmla="*/ 3536135 w 12192002"/>
              <a:gd name="connsiteY150" fmla="*/ 366472 h 2122526"/>
              <a:gd name="connsiteX151" fmla="*/ 3585978 w 12192002"/>
              <a:gd name="connsiteY151" fmla="*/ 356773 h 2122526"/>
              <a:gd name="connsiteX152" fmla="*/ 3594501 w 12192002"/>
              <a:gd name="connsiteY152" fmla="*/ 357463 h 2122526"/>
              <a:gd name="connsiteX153" fmla="*/ 3594736 w 12192002"/>
              <a:gd name="connsiteY153" fmla="*/ 357194 h 2122526"/>
              <a:gd name="connsiteX154" fmla="*/ 3603855 w 12192002"/>
              <a:gd name="connsiteY154" fmla="*/ 357358 h 2122526"/>
              <a:gd name="connsiteX155" fmla="*/ 3610035 w 12192002"/>
              <a:gd name="connsiteY155" fmla="*/ 358720 h 2122526"/>
              <a:gd name="connsiteX156" fmla="*/ 3682513 w 12192002"/>
              <a:gd name="connsiteY156" fmla="*/ 326449 h 2122526"/>
              <a:gd name="connsiteX157" fmla="*/ 3789760 w 12192002"/>
              <a:gd name="connsiteY157" fmla="*/ 302526 h 2122526"/>
              <a:gd name="connsiteX158" fmla="*/ 3897275 w 12192002"/>
              <a:gd name="connsiteY158" fmla="*/ 282288 h 2122526"/>
              <a:gd name="connsiteX159" fmla="*/ 3936846 w 12192002"/>
              <a:gd name="connsiteY159" fmla="*/ 276633 h 2122526"/>
              <a:gd name="connsiteX160" fmla="*/ 4004538 w 12192002"/>
              <a:gd name="connsiteY160" fmla="*/ 259176 h 2122526"/>
              <a:gd name="connsiteX161" fmla="*/ 4033778 w 12192002"/>
              <a:gd name="connsiteY161" fmla="*/ 246608 h 2122526"/>
              <a:gd name="connsiteX162" fmla="*/ 4035363 w 12192002"/>
              <a:gd name="connsiteY162" fmla="*/ 246843 h 2122526"/>
              <a:gd name="connsiteX163" fmla="*/ 4036996 w 12192002"/>
              <a:gd name="connsiteY163" fmla="*/ 243176 h 2122526"/>
              <a:gd name="connsiteX164" fmla="*/ 4042364 w 12192002"/>
              <a:gd name="connsiteY164" fmla="*/ 240742 h 2122526"/>
              <a:gd name="connsiteX165" fmla="*/ 4058954 w 12192002"/>
              <a:gd name="connsiteY165" fmla="*/ 239121 h 2122526"/>
              <a:gd name="connsiteX166" fmla="*/ 4065510 w 12192002"/>
              <a:gd name="connsiteY166" fmla="*/ 239339 h 2122526"/>
              <a:gd name="connsiteX167" fmla="*/ 4074427 w 12192002"/>
              <a:gd name="connsiteY167" fmla="*/ 237895 h 2122526"/>
              <a:gd name="connsiteX168" fmla="*/ 4074546 w 12192002"/>
              <a:gd name="connsiteY168" fmla="*/ 237596 h 2122526"/>
              <a:gd name="connsiteX169" fmla="*/ 4083097 w 12192002"/>
              <a:gd name="connsiteY169" fmla="*/ 236761 h 2122526"/>
              <a:gd name="connsiteX170" fmla="*/ 4142745 w 12192002"/>
              <a:gd name="connsiteY170" fmla="*/ 210228 h 2122526"/>
              <a:gd name="connsiteX171" fmla="*/ 4191248 w 12192002"/>
              <a:gd name="connsiteY171" fmla="*/ 194363 h 2122526"/>
              <a:gd name="connsiteX172" fmla="*/ 4201744 w 12192002"/>
              <a:gd name="connsiteY172" fmla="*/ 188729 h 2122526"/>
              <a:gd name="connsiteX173" fmla="*/ 4202048 w 12192002"/>
              <a:gd name="connsiteY173" fmla="*/ 187470 h 2122526"/>
              <a:gd name="connsiteX174" fmla="*/ 4248116 w 12192002"/>
              <a:gd name="connsiteY174" fmla="*/ 184675 h 2122526"/>
              <a:gd name="connsiteX175" fmla="*/ 4276141 w 12192002"/>
              <a:gd name="connsiteY175" fmla="*/ 186999 h 2122526"/>
              <a:gd name="connsiteX176" fmla="*/ 4290062 w 12192002"/>
              <a:gd name="connsiteY176" fmla="*/ 186753 h 2122526"/>
              <a:gd name="connsiteX177" fmla="*/ 4295143 w 12192002"/>
              <a:gd name="connsiteY177" fmla="*/ 189670 h 2122526"/>
              <a:gd name="connsiteX178" fmla="*/ 4315108 w 12192002"/>
              <a:gd name="connsiteY178" fmla="*/ 187791 h 2122526"/>
              <a:gd name="connsiteX179" fmla="*/ 4316965 w 12192002"/>
              <a:gd name="connsiteY179" fmla="*/ 186450 h 2122526"/>
              <a:gd name="connsiteX180" fmla="*/ 4362875 w 12192002"/>
              <a:gd name="connsiteY180" fmla="*/ 193065 h 2122526"/>
              <a:gd name="connsiteX181" fmla="*/ 4428542 w 12192002"/>
              <a:gd name="connsiteY181" fmla="*/ 191719 h 2122526"/>
              <a:gd name="connsiteX182" fmla="*/ 4515813 w 12192002"/>
              <a:gd name="connsiteY182" fmla="*/ 181068 h 2122526"/>
              <a:gd name="connsiteX183" fmla="*/ 4715526 w 12192002"/>
              <a:gd name="connsiteY183" fmla="*/ 171166 h 2122526"/>
              <a:gd name="connsiteX184" fmla="*/ 4762447 w 12192002"/>
              <a:gd name="connsiteY184" fmla="*/ 162678 h 2122526"/>
              <a:gd name="connsiteX185" fmla="*/ 4840439 w 12192002"/>
              <a:gd name="connsiteY185" fmla="*/ 134910 h 2122526"/>
              <a:gd name="connsiteX186" fmla="*/ 5011513 w 12192002"/>
              <a:gd name="connsiteY186" fmla="*/ 110893 h 2122526"/>
              <a:gd name="connsiteX187" fmla="*/ 5065790 w 12192002"/>
              <a:gd name="connsiteY187" fmla="*/ 94512 h 2122526"/>
              <a:gd name="connsiteX188" fmla="*/ 5121659 w 12192002"/>
              <a:gd name="connsiteY188" fmla="*/ 101083 h 2122526"/>
              <a:gd name="connsiteX189" fmla="*/ 5139595 w 12192002"/>
              <a:gd name="connsiteY189" fmla="*/ 90230 h 2122526"/>
              <a:gd name="connsiteX190" fmla="*/ 5142598 w 12192002"/>
              <a:gd name="connsiteY190" fmla="*/ 88129 h 2122526"/>
              <a:gd name="connsiteX191" fmla="*/ 5156554 w 12192002"/>
              <a:gd name="connsiteY191" fmla="*/ 84729 h 2122526"/>
              <a:gd name="connsiteX192" fmla="*/ 5174660 w 12192002"/>
              <a:gd name="connsiteY192" fmla="*/ 77506 h 2122526"/>
              <a:gd name="connsiteX193" fmla="*/ 5222961 w 12192002"/>
              <a:gd name="connsiteY193" fmla="*/ 74516 h 2122526"/>
              <a:gd name="connsiteX194" fmla="*/ 5261763 w 12192002"/>
              <a:gd name="connsiteY194" fmla="*/ 63392 h 2122526"/>
              <a:gd name="connsiteX195" fmla="*/ 5381667 w 12192002"/>
              <a:gd name="connsiteY195" fmla="*/ 42975 h 2122526"/>
              <a:gd name="connsiteX196" fmla="*/ 5432760 w 12192002"/>
              <a:gd name="connsiteY196" fmla="*/ 25273 h 2122526"/>
              <a:gd name="connsiteX197" fmla="*/ 5470905 w 12192002"/>
              <a:gd name="connsiteY197" fmla="*/ 14020 h 2122526"/>
              <a:gd name="connsiteX198" fmla="*/ 5626960 w 12192002"/>
              <a:gd name="connsiteY198" fmla="*/ 0 h 2122526"/>
              <a:gd name="connsiteX0" fmla="*/ 5626960 w 12192002"/>
              <a:gd name="connsiteY0" fmla="*/ 0 h 2122526"/>
              <a:gd name="connsiteX1" fmla="*/ 5758918 w 12192002"/>
              <a:gd name="connsiteY1" fmla="*/ 1023 h 2122526"/>
              <a:gd name="connsiteX2" fmla="*/ 5957375 w 12192002"/>
              <a:gd name="connsiteY2" fmla="*/ 16715 h 2122526"/>
              <a:gd name="connsiteX3" fmla="*/ 6010090 w 12192002"/>
              <a:gd name="connsiteY3" fmla="*/ 20359 h 2122526"/>
              <a:gd name="connsiteX4" fmla="*/ 6041282 w 12192002"/>
              <a:gd name="connsiteY4" fmla="*/ 15266 h 2122526"/>
              <a:gd name="connsiteX5" fmla="*/ 6048637 w 12192002"/>
              <a:gd name="connsiteY5" fmla="*/ 6917 h 2122526"/>
              <a:gd name="connsiteX6" fmla="*/ 6068529 w 12192002"/>
              <a:gd name="connsiteY6" fmla="*/ 7600 h 2122526"/>
              <a:gd name="connsiteX7" fmla="*/ 6073847 w 12192002"/>
              <a:gd name="connsiteY7" fmla="*/ 6063 h 2122526"/>
              <a:gd name="connsiteX8" fmla="*/ 6168673 w 12192002"/>
              <a:gd name="connsiteY8" fmla="*/ 26525 h 2122526"/>
              <a:gd name="connsiteX9" fmla="*/ 6317559 w 12192002"/>
              <a:gd name="connsiteY9" fmla="*/ 28612 h 2122526"/>
              <a:gd name="connsiteX10" fmla="*/ 6549454 w 12192002"/>
              <a:gd name="connsiteY10" fmla="*/ 75412 h 2122526"/>
              <a:gd name="connsiteX11" fmla="*/ 6708221 w 12192002"/>
              <a:gd name="connsiteY11" fmla="*/ 104188 h 2122526"/>
              <a:gd name="connsiteX12" fmla="*/ 6904145 w 12192002"/>
              <a:gd name="connsiteY12" fmla="*/ 132143 h 2122526"/>
              <a:gd name="connsiteX13" fmla="*/ 7018495 w 12192002"/>
              <a:gd name="connsiteY13" fmla="*/ 161649 h 2122526"/>
              <a:gd name="connsiteX14" fmla="*/ 7096987 w 12192002"/>
              <a:gd name="connsiteY14" fmla="*/ 161275 h 2122526"/>
              <a:gd name="connsiteX15" fmla="*/ 7170807 w 12192002"/>
              <a:gd name="connsiteY15" fmla="*/ 173503 h 2122526"/>
              <a:gd name="connsiteX16" fmla="*/ 7197003 w 12192002"/>
              <a:gd name="connsiteY16" fmla="*/ 178151 h 2122526"/>
              <a:gd name="connsiteX17" fmla="*/ 7201101 w 12192002"/>
              <a:gd name="connsiteY17" fmla="*/ 183509 h 2122526"/>
              <a:gd name="connsiteX18" fmla="*/ 7218559 w 12192002"/>
              <a:gd name="connsiteY18" fmla="*/ 188059 h 2122526"/>
              <a:gd name="connsiteX19" fmla="*/ 7310852 w 12192002"/>
              <a:gd name="connsiteY19" fmla="*/ 213308 h 2122526"/>
              <a:gd name="connsiteX20" fmla="*/ 7312179 w 12192002"/>
              <a:gd name="connsiteY20" fmla="*/ 211866 h 2122526"/>
              <a:gd name="connsiteX21" fmla="*/ 7405390 w 12192002"/>
              <a:gd name="connsiteY21" fmla="*/ 202271 h 2122526"/>
              <a:gd name="connsiteX22" fmla="*/ 7495794 w 12192002"/>
              <a:gd name="connsiteY22" fmla="*/ 194166 h 2122526"/>
              <a:gd name="connsiteX23" fmla="*/ 7507039 w 12192002"/>
              <a:gd name="connsiteY23" fmla="*/ 196118 h 2122526"/>
              <a:gd name="connsiteX24" fmla="*/ 7507411 w 12192002"/>
              <a:gd name="connsiteY24" fmla="*/ 195791 h 2122526"/>
              <a:gd name="connsiteX25" fmla="*/ 7519570 w 12192002"/>
              <a:gd name="connsiteY25" fmla="*/ 197126 h 2122526"/>
              <a:gd name="connsiteX26" fmla="*/ 7527542 w 12192002"/>
              <a:gd name="connsiteY26" fmla="*/ 199679 h 2122526"/>
              <a:gd name="connsiteX27" fmla="*/ 7614346 w 12192002"/>
              <a:gd name="connsiteY27" fmla="*/ 205507 h 2122526"/>
              <a:gd name="connsiteX28" fmla="*/ 7718744 w 12192002"/>
              <a:gd name="connsiteY28" fmla="*/ 202036 h 2122526"/>
              <a:gd name="connsiteX29" fmla="*/ 7905407 w 12192002"/>
              <a:gd name="connsiteY29" fmla="*/ 227751 h 2122526"/>
              <a:gd name="connsiteX30" fmla="*/ 8090271 w 12192002"/>
              <a:gd name="connsiteY30" fmla="*/ 269724 h 2122526"/>
              <a:gd name="connsiteX31" fmla="*/ 8245834 w 12192002"/>
              <a:gd name="connsiteY31" fmla="*/ 315885 h 2122526"/>
              <a:gd name="connsiteX32" fmla="*/ 8252033 w 12192002"/>
              <a:gd name="connsiteY32" fmla="*/ 328877 h 2122526"/>
              <a:gd name="connsiteX33" fmla="*/ 8263376 w 12192002"/>
              <a:gd name="connsiteY33" fmla="*/ 338720 h 2122526"/>
              <a:gd name="connsiteX34" fmla="*/ 8266075 w 12192002"/>
              <a:gd name="connsiteY34" fmla="*/ 338490 h 2122526"/>
              <a:gd name="connsiteX35" fmla="*/ 8283149 w 12192002"/>
              <a:gd name="connsiteY35" fmla="*/ 345665 h 2122526"/>
              <a:gd name="connsiteX36" fmla="*/ 8284276 w 12192002"/>
              <a:gd name="connsiteY36" fmla="*/ 350108 h 2122526"/>
              <a:gd name="connsiteX37" fmla="*/ 8295173 w 12192002"/>
              <a:gd name="connsiteY37" fmla="*/ 355931 h 2122526"/>
              <a:gd name="connsiteX38" fmla="*/ 8314432 w 12192002"/>
              <a:gd name="connsiteY38" fmla="*/ 369826 h 2122526"/>
              <a:gd name="connsiteX39" fmla="*/ 8320104 w 12192002"/>
              <a:gd name="connsiteY39" fmla="*/ 370152 h 2122526"/>
              <a:gd name="connsiteX40" fmla="*/ 8352372 w 12192002"/>
              <a:gd name="connsiteY40" fmla="*/ 387570 h 2122526"/>
              <a:gd name="connsiteX41" fmla="*/ 8353799 w 12192002"/>
              <a:gd name="connsiteY41" fmla="*/ 386730 h 2122526"/>
              <a:gd name="connsiteX42" fmla="*/ 8367182 w 12192002"/>
              <a:gd name="connsiteY42" fmla="*/ 386924 h 2122526"/>
              <a:gd name="connsiteX43" fmla="*/ 8490249 w 12192002"/>
              <a:gd name="connsiteY43" fmla="*/ 400966 h 2122526"/>
              <a:gd name="connsiteX44" fmla="*/ 8497594 w 12192002"/>
              <a:gd name="connsiteY44" fmla="*/ 404016 h 2122526"/>
              <a:gd name="connsiteX45" fmla="*/ 8497968 w 12192002"/>
              <a:gd name="connsiteY45" fmla="*/ 403837 h 2122526"/>
              <a:gd name="connsiteX46" fmla="*/ 8506167 w 12192002"/>
              <a:gd name="connsiteY46" fmla="*/ 406575 h 2122526"/>
              <a:gd name="connsiteX47" fmla="*/ 8510983 w 12192002"/>
              <a:gd name="connsiteY47" fmla="*/ 409576 h 2122526"/>
              <a:gd name="connsiteX48" fmla="*/ 8525230 w 12192002"/>
              <a:gd name="connsiteY48" fmla="*/ 415491 h 2122526"/>
              <a:gd name="connsiteX49" fmla="*/ 8596071 w 12192002"/>
              <a:gd name="connsiteY49" fmla="*/ 400649 h 2122526"/>
              <a:gd name="connsiteX50" fmla="*/ 8707847 w 12192002"/>
              <a:gd name="connsiteY50" fmla="*/ 409221 h 2122526"/>
              <a:gd name="connsiteX51" fmla="*/ 8752444 w 12192002"/>
              <a:gd name="connsiteY51" fmla="*/ 411322 h 2122526"/>
              <a:gd name="connsiteX52" fmla="*/ 8928988 w 12192002"/>
              <a:gd name="connsiteY52" fmla="*/ 430554 h 2122526"/>
              <a:gd name="connsiteX53" fmla="*/ 8963048 w 12192002"/>
              <a:gd name="connsiteY53" fmla="*/ 427366 h 2122526"/>
              <a:gd name="connsiteX54" fmla="*/ 8968011 w 12192002"/>
              <a:gd name="connsiteY54" fmla="*/ 425141 h 2122526"/>
              <a:gd name="connsiteX55" fmla="*/ 8974337 w 12192002"/>
              <a:gd name="connsiteY55" fmla="*/ 424441 h 2122526"/>
              <a:gd name="connsiteX56" fmla="*/ 8990394 w 12192002"/>
              <a:gd name="connsiteY56" fmla="*/ 427667 h 2122526"/>
              <a:gd name="connsiteX57" fmla="*/ 8996232 w 12192002"/>
              <a:gd name="connsiteY57" fmla="*/ 429728 h 2122526"/>
              <a:gd name="connsiteX58" fmla="*/ 9005201 w 12192002"/>
              <a:gd name="connsiteY58" fmla="*/ 430939 h 2122526"/>
              <a:gd name="connsiteX59" fmla="*/ 9005486 w 12192002"/>
              <a:gd name="connsiteY59" fmla="*/ 430699 h 2122526"/>
              <a:gd name="connsiteX60" fmla="*/ 9053453 w 12192002"/>
              <a:gd name="connsiteY60" fmla="*/ 433984 h 2122526"/>
              <a:gd name="connsiteX61" fmla="*/ 9113812 w 12192002"/>
              <a:gd name="connsiteY61" fmla="*/ 425670 h 2122526"/>
              <a:gd name="connsiteX62" fmla="*/ 9137318 w 12192002"/>
              <a:gd name="connsiteY62" fmla="*/ 424304 h 2122526"/>
              <a:gd name="connsiteX63" fmla="*/ 9150210 w 12192002"/>
              <a:gd name="connsiteY63" fmla="*/ 422135 h 2122526"/>
              <a:gd name="connsiteX64" fmla="*/ 9151232 w 12192002"/>
              <a:gd name="connsiteY64" fmla="*/ 421070 h 2122526"/>
              <a:gd name="connsiteX65" fmla="*/ 9189246 w 12192002"/>
              <a:gd name="connsiteY65" fmla="*/ 432272 h 2122526"/>
              <a:gd name="connsiteX66" fmla="*/ 9194810 w 12192002"/>
              <a:gd name="connsiteY66" fmla="*/ 441511 h 2122526"/>
              <a:gd name="connsiteX67" fmla="*/ 9231370 w 12192002"/>
              <a:gd name="connsiteY67" fmla="*/ 451590 h 2122526"/>
              <a:gd name="connsiteX68" fmla="*/ 9343052 w 12192002"/>
              <a:gd name="connsiteY68" fmla="*/ 503495 h 2122526"/>
              <a:gd name="connsiteX69" fmla="*/ 9584507 w 12192002"/>
              <a:gd name="connsiteY69" fmla="*/ 549197 h 2122526"/>
              <a:gd name="connsiteX70" fmla="*/ 9728309 w 12192002"/>
              <a:gd name="connsiteY70" fmla="*/ 560617 h 2122526"/>
              <a:gd name="connsiteX71" fmla="*/ 9847792 w 12192002"/>
              <a:gd name="connsiteY71" fmla="*/ 580824 h 2122526"/>
              <a:gd name="connsiteX72" fmla="*/ 9960019 w 12192002"/>
              <a:gd name="connsiteY72" fmla="*/ 587592 h 2122526"/>
              <a:gd name="connsiteX73" fmla="*/ 10039240 w 12192002"/>
              <a:gd name="connsiteY73" fmla="*/ 603107 h 2122526"/>
              <a:gd name="connsiteX74" fmla="*/ 10082169 w 12192002"/>
              <a:gd name="connsiteY74" fmla="*/ 601443 h 2122526"/>
              <a:gd name="connsiteX75" fmla="*/ 10126500 w 12192002"/>
              <a:gd name="connsiteY75" fmla="*/ 603538 h 2122526"/>
              <a:gd name="connsiteX76" fmla="*/ 10261101 w 12192002"/>
              <a:gd name="connsiteY76" fmla="*/ 615053 h 2122526"/>
              <a:gd name="connsiteX77" fmla="*/ 10336855 w 12192002"/>
              <a:gd name="connsiteY77" fmla="*/ 624804 h 2122526"/>
              <a:gd name="connsiteX78" fmla="*/ 10383868 w 12192002"/>
              <a:gd name="connsiteY78" fmla="*/ 625415 h 2122526"/>
              <a:gd name="connsiteX79" fmla="*/ 10445984 w 12192002"/>
              <a:gd name="connsiteY79" fmla="*/ 629262 h 2122526"/>
              <a:gd name="connsiteX80" fmla="*/ 10519280 w 12192002"/>
              <a:gd name="connsiteY80" fmla="*/ 631320 h 2122526"/>
              <a:gd name="connsiteX81" fmla="*/ 10644619 w 12192002"/>
              <a:gd name="connsiteY81" fmla="*/ 651566 h 2122526"/>
              <a:gd name="connsiteX82" fmla="*/ 10857724 w 12192002"/>
              <a:gd name="connsiteY82" fmla="*/ 712684 h 2122526"/>
              <a:gd name="connsiteX83" fmla="*/ 10951063 w 12192002"/>
              <a:gd name="connsiteY83" fmla="*/ 725767 h 2122526"/>
              <a:gd name="connsiteX84" fmla="*/ 11030956 w 12192002"/>
              <a:gd name="connsiteY84" fmla="*/ 721011 h 2122526"/>
              <a:gd name="connsiteX85" fmla="*/ 11085938 w 12192002"/>
              <a:gd name="connsiteY85" fmla="*/ 723892 h 2122526"/>
              <a:gd name="connsiteX86" fmla="*/ 11143411 w 12192002"/>
              <a:gd name="connsiteY86" fmla="*/ 733141 h 2122526"/>
              <a:gd name="connsiteX87" fmla="*/ 11195087 w 12192002"/>
              <a:gd name="connsiteY87" fmla="*/ 732494 h 2122526"/>
              <a:gd name="connsiteX88" fmla="*/ 11273972 w 12192002"/>
              <a:gd name="connsiteY88" fmla="*/ 729660 h 2122526"/>
              <a:gd name="connsiteX89" fmla="*/ 11369715 w 12192002"/>
              <a:gd name="connsiteY89" fmla="*/ 813181 h 2122526"/>
              <a:gd name="connsiteX90" fmla="*/ 11462695 w 12192002"/>
              <a:gd name="connsiteY90" fmla="*/ 874654 h 2122526"/>
              <a:gd name="connsiteX91" fmla="*/ 11564181 w 12192002"/>
              <a:gd name="connsiteY91" fmla="*/ 888450 h 2122526"/>
              <a:gd name="connsiteX92" fmla="*/ 11585369 w 12192002"/>
              <a:gd name="connsiteY92" fmla="*/ 1004898 h 2122526"/>
              <a:gd name="connsiteX93" fmla="*/ 11744187 w 12192002"/>
              <a:gd name="connsiteY93" fmla="*/ 1047864 h 2122526"/>
              <a:gd name="connsiteX94" fmla="*/ 11854857 w 12192002"/>
              <a:gd name="connsiteY94" fmla="*/ 1112485 h 2122526"/>
              <a:gd name="connsiteX95" fmla="*/ 11925839 w 12192002"/>
              <a:gd name="connsiteY95" fmla="*/ 1110203 h 2122526"/>
              <a:gd name="connsiteX96" fmla="*/ 12080164 w 12192002"/>
              <a:gd name="connsiteY96" fmla="*/ 1090885 h 2122526"/>
              <a:gd name="connsiteX97" fmla="*/ 12140863 w 12192002"/>
              <a:gd name="connsiteY97" fmla="*/ 1035036 h 2122526"/>
              <a:gd name="connsiteX98" fmla="*/ 12192002 w 12192002"/>
              <a:gd name="connsiteY98" fmla="*/ 1015838 h 2122526"/>
              <a:gd name="connsiteX99" fmla="*/ 12192002 w 12192002"/>
              <a:gd name="connsiteY99" fmla="*/ 1955549 h 2122526"/>
              <a:gd name="connsiteX100" fmla="*/ 12192000 w 12192002"/>
              <a:gd name="connsiteY100" fmla="*/ 1955549 h 2122526"/>
              <a:gd name="connsiteX101" fmla="*/ 12192000 w 12192002"/>
              <a:gd name="connsiteY101" fmla="*/ 2122526 h 2122526"/>
              <a:gd name="connsiteX102" fmla="*/ 0 w 12192002"/>
              <a:gd name="connsiteY102" fmla="*/ 2122526 h 2122526"/>
              <a:gd name="connsiteX103" fmla="*/ 0 w 12192002"/>
              <a:gd name="connsiteY103" fmla="*/ 1348327 h 2122526"/>
              <a:gd name="connsiteX104" fmla="*/ 2 w 12192002"/>
              <a:gd name="connsiteY104" fmla="*/ 1348327 h 2122526"/>
              <a:gd name="connsiteX105" fmla="*/ 2 w 12192002"/>
              <a:gd name="connsiteY105" fmla="*/ 592017 h 2122526"/>
              <a:gd name="connsiteX106" fmla="*/ 15526 w 12192002"/>
              <a:gd name="connsiteY106" fmla="*/ 586548 h 2122526"/>
              <a:gd name="connsiteX107" fmla="*/ 118381 w 12192002"/>
              <a:gd name="connsiteY107" fmla="*/ 583692 h 2122526"/>
              <a:gd name="connsiteX108" fmla="*/ 292435 w 12192002"/>
              <a:gd name="connsiteY108" fmla="*/ 531887 h 2122526"/>
              <a:gd name="connsiteX109" fmla="*/ 404015 w 12192002"/>
              <a:gd name="connsiteY109" fmla="*/ 511191 h 2122526"/>
              <a:gd name="connsiteX110" fmla="*/ 445099 w 12192002"/>
              <a:gd name="connsiteY110" fmla="*/ 505368 h 2122526"/>
              <a:gd name="connsiteX111" fmla="*/ 571717 w 12192002"/>
              <a:gd name="connsiteY111" fmla="*/ 467338 h 2122526"/>
              <a:gd name="connsiteX112" fmla="*/ 578535 w 12192002"/>
              <a:gd name="connsiteY112" fmla="*/ 467527 h 2122526"/>
              <a:gd name="connsiteX113" fmla="*/ 596792 w 12192002"/>
              <a:gd name="connsiteY113" fmla="*/ 464875 h 2122526"/>
              <a:gd name="connsiteX114" fmla="*/ 708875 w 12192002"/>
              <a:gd name="connsiteY114" fmla="*/ 422017 h 2122526"/>
              <a:gd name="connsiteX115" fmla="*/ 719742 w 12192002"/>
              <a:gd name="connsiteY115" fmla="*/ 416340 h 2122526"/>
              <a:gd name="connsiteX116" fmla="*/ 720047 w 12192002"/>
              <a:gd name="connsiteY116" fmla="*/ 415078 h 2122526"/>
              <a:gd name="connsiteX117" fmla="*/ 763053 w 12192002"/>
              <a:gd name="connsiteY117" fmla="*/ 414307 h 2122526"/>
              <a:gd name="connsiteX118" fmla="*/ 767901 w 12192002"/>
              <a:gd name="connsiteY118" fmla="*/ 412086 h 2122526"/>
              <a:gd name="connsiteX119" fmla="*/ 797041 w 12192002"/>
              <a:gd name="connsiteY119" fmla="*/ 414293 h 2122526"/>
              <a:gd name="connsiteX120" fmla="*/ 811506 w 12192002"/>
              <a:gd name="connsiteY120" fmla="*/ 413988 h 2122526"/>
              <a:gd name="connsiteX121" fmla="*/ 816809 w 12192002"/>
              <a:gd name="connsiteY121" fmla="*/ 416882 h 2122526"/>
              <a:gd name="connsiteX122" fmla="*/ 837540 w 12192002"/>
              <a:gd name="connsiteY122" fmla="*/ 414918 h 2122526"/>
              <a:gd name="connsiteX123" fmla="*/ 858269 w 12192002"/>
              <a:gd name="connsiteY123" fmla="*/ 416131 h 2122526"/>
              <a:gd name="connsiteX124" fmla="*/ 948732 w 12192002"/>
              <a:gd name="connsiteY124" fmla="*/ 404293 h 2122526"/>
              <a:gd name="connsiteX125" fmla="*/ 1149979 w 12192002"/>
              <a:gd name="connsiteY125" fmla="*/ 406698 h 2122526"/>
              <a:gd name="connsiteX126" fmla="*/ 1496110 w 12192002"/>
              <a:gd name="connsiteY126" fmla="*/ 357263 h 2122526"/>
              <a:gd name="connsiteX127" fmla="*/ 1608669 w 12192002"/>
              <a:gd name="connsiteY127" fmla="*/ 331673 h 2122526"/>
              <a:gd name="connsiteX128" fmla="*/ 1675071 w 12192002"/>
              <a:gd name="connsiteY128" fmla="*/ 324776 h 2122526"/>
              <a:gd name="connsiteX129" fmla="*/ 1738204 w 12192002"/>
              <a:gd name="connsiteY129" fmla="*/ 308427 h 2122526"/>
              <a:gd name="connsiteX130" fmla="*/ 1786655 w 12192002"/>
              <a:gd name="connsiteY130" fmla="*/ 303376 h 2122526"/>
              <a:gd name="connsiteX131" fmla="*/ 1873080 w 12192002"/>
              <a:gd name="connsiteY131" fmla="*/ 330998 h 2122526"/>
              <a:gd name="connsiteX132" fmla="*/ 1921650 w 12192002"/>
              <a:gd name="connsiteY132" fmla="*/ 332593 h 2122526"/>
              <a:gd name="connsiteX133" fmla="*/ 1928172 w 12192002"/>
              <a:gd name="connsiteY133" fmla="*/ 327762 h 2122526"/>
              <a:gd name="connsiteX134" fmla="*/ 1997356 w 12192002"/>
              <a:gd name="connsiteY134" fmla="*/ 349707 h 2122526"/>
              <a:gd name="connsiteX135" fmla="*/ 2094665 w 12192002"/>
              <a:gd name="connsiteY135" fmla="*/ 341687 h 2122526"/>
              <a:gd name="connsiteX136" fmla="*/ 2208578 w 12192002"/>
              <a:gd name="connsiteY136" fmla="*/ 324976 h 2122526"/>
              <a:gd name="connsiteX137" fmla="*/ 2315112 w 12192002"/>
              <a:gd name="connsiteY137" fmla="*/ 319743 h 2122526"/>
              <a:gd name="connsiteX138" fmla="*/ 2443255 w 12192002"/>
              <a:gd name="connsiteY138" fmla="*/ 328210 h 2122526"/>
              <a:gd name="connsiteX139" fmla="*/ 2568028 w 12192002"/>
              <a:gd name="connsiteY139" fmla="*/ 342111 h 2122526"/>
              <a:gd name="connsiteX140" fmla="*/ 2646527 w 12192002"/>
              <a:gd name="connsiteY140" fmla="*/ 315870 h 2122526"/>
              <a:gd name="connsiteX141" fmla="*/ 2781569 w 12192002"/>
              <a:gd name="connsiteY141" fmla="*/ 326406 h 2122526"/>
              <a:gd name="connsiteX142" fmla="*/ 3030291 w 12192002"/>
              <a:gd name="connsiteY142" fmla="*/ 348227 h 2122526"/>
              <a:gd name="connsiteX143" fmla="*/ 3142556 w 12192002"/>
              <a:gd name="connsiteY143" fmla="*/ 350870 h 2122526"/>
              <a:gd name="connsiteX144" fmla="*/ 3262356 w 12192002"/>
              <a:gd name="connsiteY144" fmla="*/ 358645 h 2122526"/>
              <a:gd name="connsiteX145" fmla="*/ 3341698 w 12192002"/>
              <a:gd name="connsiteY145" fmla="*/ 364522 h 2122526"/>
              <a:gd name="connsiteX146" fmla="*/ 3344026 w 12192002"/>
              <a:gd name="connsiteY146" fmla="*/ 363547 h 2122526"/>
              <a:gd name="connsiteX147" fmla="*/ 3363888 w 12192002"/>
              <a:gd name="connsiteY147" fmla="*/ 365229 h 2122526"/>
              <a:gd name="connsiteX148" fmla="*/ 3400728 w 12192002"/>
              <a:gd name="connsiteY148" fmla="*/ 382181 h 2122526"/>
              <a:gd name="connsiteX149" fmla="*/ 3473223 w 12192002"/>
              <a:gd name="connsiteY149" fmla="*/ 370133 h 2122526"/>
              <a:gd name="connsiteX150" fmla="*/ 3536135 w 12192002"/>
              <a:gd name="connsiteY150" fmla="*/ 366472 h 2122526"/>
              <a:gd name="connsiteX151" fmla="*/ 3585978 w 12192002"/>
              <a:gd name="connsiteY151" fmla="*/ 356773 h 2122526"/>
              <a:gd name="connsiteX152" fmla="*/ 3594501 w 12192002"/>
              <a:gd name="connsiteY152" fmla="*/ 357463 h 2122526"/>
              <a:gd name="connsiteX153" fmla="*/ 3594736 w 12192002"/>
              <a:gd name="connsiteY153" fmla="*/ 357194 h 2122526"/>
              <a:gd name="connsiteX154" fmla="*/ 3603855 w 12192002"/>
              <a:gd name="connsiteY154" fmla="*/ 357358 h 2122526"/>
              <a:gd name="connsiteX155" fmla="*/ 3610035 w 12192002"/>
              <a:gd name="connsiteY155" fmla="*/ 358720 h 2122526"/>
              <a:gd name="connsiteX156" fmla="*/ 3682513 w 12192002"/>
              <a:gd name="connsiteY156" fmla="*/ 326449 h 2122526"/>
              <a:gd name="connsiteX157" fmla="*/ 3789760 w 12192002"/>
              <a:gd name="connsiteY157" fmla="*/ 302526 h 2122526"/>
              <a:gd name="connsiteX158" fmla="*/ 3897275 w 12192002"/>
              <a:gd name="connsiteY158" fmla="*/ 282288 h 2122526"/>
              <a:gd name="connsiteX159" fmla="*/ 3936846 w 12192002"/>
              <a:gd name="connsiteY159" fmla="*/ 276633 h 2122526"/>
              <a:gd name="connsiteX160" fmla="*/ 4004538 w 12192002"/>
              <a:gd name="connsiteY160" fmla="*/ 259176 h 2122526"/>
              <a:gd name="connsiteX161" fmla="*/ 4033778 w 12192002"/>
              <a:gd name="connsiteY161" fmla="*/ 246608 h 2122526"/>
              <a:gd name="connsiteX162" fmla="*/ 4035363 w 12192002"/>
              <a:gd name="connsiteY162" fmla="*/ 246843 h 2122526"/>
              <a:gd name="connsiteX163" fmla="*/ 4036996 w 12192002"/>
              <a:gd name="connsiteY163" fmla="*/ 243176 h 2122526"/>
              <a:gd name="connsiteX164" fmla="*/ 4042364 w 12192002"/>
              <a:gd name="connsiteY164" fmla="*/ 240742 h 2122526"/>
              <a:gd name="connsiteX165" fmla="*/ 4058954 w 12192002"/>
              <a:gd name="connsiteY165" fmla="*/ 239121 h 2122526"/>
              <a:gd name="connsiteX166" fmla="*/ 4065510 w 12192002"/>
              <a:gd name="connsiteY166" fmla="*/ 239339 h 2122526"/>
              <a:gd name="connsiteX167" fmla="*/ 4074427 w 12192002"/>
              <a:gd name="connsiteY167" fmla="*/ 237895 h 2122526"/>
              <a:gd name="connsiteX168" fmla="*/ 4074546 w 12192002"/>
              <a:gd name="connsiteY168" fmla="*/ 237596 h 2122526"/>
              <a:gd name="connsiteX169" fmla="*/ 4083097 w 12192002"/>
              <a:gd name="connsiteY169" fmla="*/ 236761 h 2122526"/>
              <a:gd name="connsiteX170" fmla="*/ 4142745 w 12192002"/>
              <a:gd name="connsiteY170" fmla="*/ 210228 h 2122526"/>
              <a:gd name="connsiteX171" fmla="*/ 4191248 w 12192002"/>
              <a:gd name="connsiteY171" fmla="*/ 194363 h 2122526"/>
              <a:gd name="connsiteX172" fmla="*/ 4201744 w 12192002"/>
              <a:gd name="connsiteY172" fmla="*/ 188729 h 2122526"/>
              <a:gd name="connsiteX173" fmla="*/ 4202048 w 12192002"/>
              <a:gd name="connsiteY173" fmla="*/ 187470 h 2122526"/>
              <a:gd name="connsiteX174" fmla="*/ 4248116 w 12192002"/>
              <a:gd name="connsiteY174" fmla="*/ 184675 h 2122526"/>
              <a:gd name="connsiteX175" fmla="*/ 4276141 w 12192002"/>
              <a:gd name="connsiteY175" fmla="*/ 186999 h 2122526"/>
              <a:gd name="connsiteX176" fmla="*/ 4290062 w 12192002"/>
              <a:gd name="connsiteY176" fmla="*/ 186753 h 2122526"/>
              <a:gd name="connsiteX177" fmla="*/ 4295143 w 12192002"/>
              <a:gd name="connsiteY177" fmla="*/ 189670 h 2122526"/>
              <a:gd name="connsiteX178" fmla="*/ 4315108 w 12192002"/>
              <a:gd name="connsiteY178" fmla="*/ 187791 h 2122526"/>
              <a:gd name="connsiteX179" fmla="*/ 4316965 w 12192002"/>
              <a:gd name="connsiteY179" fmla="*/ 186450 h 2122526"/>
              <a:gd name="connsiteX180" fmla="*/ 4362875 w 12192002"/>
              <a:gd name="connsiteY180" fmla="*/ 193065 h 2122526"/>
              <a:gd name="connsiteX181" fmla="*/ 4428542 w 12192002"/>
              <a:gd name="connsiteY181" fmla="*/ 191719 h 2122526"/>
              <a:gd name="connsiteX182" fmla="*/ 4515813 w 12192002"/>
              <a:gd name="connsiteY182" fmla="*/ 181068 h 2122526"/>
              <a:gd name="connsiteX183" fmla="*/ 4715526 w 12192002"/>
              <a:gd name="connsiteY183" fmla="*/ 171166 h 2122526"/>
              <a:gd name="connsiteX184" fmla="*/ 4762447 w 12192002"/>
              <a:gd name="connsiteY184" fmla="*/ 162678 h 2122526"/>
              <a:gd name="connsiteX185" fmla="*/ 4840439 w 12192002"/>
              <a:gd name="connsiteY185" fmla="*/ 134910 h 2122526"/>
              <a:gd name="connsiteX186" fmla="*/ 5011513 w 12192002"/>
              <a:gd name="connsiteY186" fmla="*/ 110893 h 2122526"/>
              <a:gd name="connsiteX187" fmla="*/ 5065790 w 12192002"/>
              <a:gd name="connsiteY187" fmla="*/ 94512 h 2122526"/>
              <a:gd name="connsiteX188" fmla="*/ 5121659 w 12192002"/>
              <a:gd name="connsiteY188" fmla="*/ 101083 h 2122526"/>
              <a:gd name="connsiteX189" fmla="*/ 5139595 w 12192002"/>
              <a:gd name="connsiteY189" fmla="*/ 90230 h 2122526"/>
              <a:gd name="connsiteX190" fmla="*/ 5142598 w 12192002"/>
              <a:gd name="connsiteY190" fmla="*/ 88129 h 2122526"/>
              <a:gd name="connsiteX191" fmla="*/ 5156554 w 12192002"/>
              <a:gd name="connsiteY191" fmla="*/ 84729 h 2122526"/>
              <a:gd name="connsiteX192" fmla="*/ 5174660 w 12192002"/>
              <a:gd name="connsiteY192" fmla="*/ 77506 h 2122526"/>
              <a:gd name="connsiteX193" fmla="*/ 5222961 w 12192002"/>
              <a:gd name="connsiteY193" fmla="*/ 74516 h 2122526"/>
              <a:gd name="connsiteX194" fmla="*/ 5261763 w 12192002"/>
              <a:gd name="connsiteY194" fmla="*/ 63392 h 2122526"/>
              <a:gd name="connsiteX195" fmla="*/ 5381667 w 12192002"/>
              <a:gd name="connsiteY195" fmla="*/ 42975 h 2122526"/>
              <a:gd name="connsiteX196" fmla="*/ 5432760 w 12192002"/>
              <a:gd name="connsiteY196" fmla="*/ 25273 h 2122526"/>
              <a:gd name="connsiteX197" fmla="*/ 5470905 w 12192002"/>
              <a:gd name="connsiteY197" fmla="*/ 14020 h 2122526"/>
              <a:gd name="connsiteX198" fmla="*/ 5626960 w 12192002"/>
              <a:gd name="connsiteY198" fmla="*/ 0 h 2122526"/>
              <a:gd name="connsiteX0" fmla="*/ 5626960 w 12192002"/>
              <a:gd name="connsiteY0" fmla="*/ 0 h 2122526"/>
              <a:gd name="connsiteX1" fmla="*/ 5758918 w 12192002"/>
              <a:gd name="connsiteY1" fmla="*/ 1023 h 2122526"/>
              <a:gd name="connsiteX2" fmla="*/ 5957375 w 12192002"/>
              <a:gd name="connsiteY2" fmla="*/ 16715 h 2122526"/>
              <a:gd name="connsiteX3" fmla="*/ 6010090 w 12192002"/>
              <a:gd name="connsiteY3" fmla="*/ 20359 h 2122526"/>
              <a:gd name="connsiteX4" fmla="*/ 6041282 w 12192002"/>
              <a:gd name="connsiteY4" fmla="*/ 15266 h 2122526"/>
              <a:gd name="connsiteX5" fmla="*/ 6048637 w 12192002"/>
              <a:gd name="connsiteY5" fmla="*/ 6917 h 2122526"/>
              <a:gd name="connsiteX6" fmla="*/ 6068529 w 12192002"/>
              <a:gd name="connsiteY6" fmla="*/ 7600 h 2122526"/>
              <a:gd name="connsiteX7" fmla="*/ 6073847 w 12192002"/>
              <a:gd name="connsiteY7" fmla="*/ 6063 h 2122526"/>
              <a:gd name="connsiteX8" fmla="*/ 6168673 w 12192002"/>
              <a:gd name="connsiteY8" fmla="*/ 26525 h 2122526"/>
              <a:gd name="connsiteX9" fmla="*/ 6317559 w 12192002"/>
              <a:gd name="connsiteY9" fmla="*/ 28612 h 2122526"/>
              <a:gd name="connsiteX10" fmla="*/ 6549454 w 12192002"/>
              <a:gd name="connsiteY10" fmla="*/ 75412 h 2122526"/>
              <a:gd name="connsiteX11" fmla="*/ 6708221 w 12192002"/>
              <a:gd name="connsiteY11" fmla="*/ 104188 h 2122526"/>
              <a:gd name="connsiteX12" fmla="*/ 6904145 w 12192002"/>
              <a:gd name="connsiteY12" fmla="*/ 132143 h 2122526"/>
              <a:gd name="connsiteX13" fmla="*/ 7018495 w 12192002"/>
              <a:gd name="connsiteY13" fmla="*/ 161649 h 2122526"/>
              <a:gd name="connsiteX14" fmla="*/ 7096987 w 12192002"/>
              <a:gd name="connsiteY14" fmla="*/ 161275 h 2122526"/>
              <a:gd name="connsiteX15" fmla="*/ 7170807 w 12192002"/>
              <a:gd name="connsiteY15" fmla="*/ 173503 h 2122526"/>
              <a:gd name="connsiteX16" fmla="*/ 7197003 w 12192002"/>
              <a:gd name="connsiteY16" fmla="*/ 178151 h 2122526"/>
              <a:gd name="connsiteX17" fmla="*/ 7201101 w 12192002"/>
              <a:gd name="connsiteY17" fmla="*/ 183509 h 2122526"/>
              <a:gd name="connsiteX18" fmla="*/ 7218559 w 12192002"/>
              <a:gd name="connsiteY18" fmla="*/ 188059 h 2122526"/>
              <a:gd name="connsiteX19" fmla="*/ 7310852 w 12192002"/>
              <a:gd name="connsiteY19" fmla="*/ 213308 h 2122526"/>
              <a:gd name="connsiteX20" fmla="*/ 7312179 w 12192002"/>
              <a:gd name="connsiteY20" fmla="*/ 211866 h 2122526"/>
              <a:gd name="connsiteX21" fmla="*/ 7405390 w 12192002"/>
              <a:gd name="connsiteY21" fmla="*/ 202271 h 2122526"/>
              <a:gd name="connsiteX22" fmla="*/ 7495794 w 12192002"/>
              <a:gd name="connsiteY22" fmla="*/ 194166 h 2122526"/>
              <a:gd name="connsiteX23" fmla="*/ 7507039 w 12192002"/>
              <a:gd name="connsiteY23" fmla="*/ 196118 h 2122526"/>
              <a:gd name="connsiteX24" fmla="*/ 7507411 w 12192002"/>
              <a:gd name="connsiteY24" fmla="*/ 195791 h 2122526"/>
              <a:gd name="connsiteX25" fmla="*/ 7519570 w 12192002"/>
              <a:gd name="connsiteY25" fmla="*/ 197126 h 2122526"/>
              <a:gd name="connsiteX26" fmla="*/ 7527542 w 12192002"/>
              <a:gd name="connsiteY26" fmla="*/ 199679 h 2122526"/>
              <a:gd name="connsiteX27" fmla="*/ 7614346 w 12192002"/>
              <a:gd name="connsiteY27" fmla="*/ 205507 h 2122526"/>
              <a:gd name="connsiteX28" fmla="*/ 7718744 w 12192002"/>
              <a:gd name="connsiteY28" fmla="*/ 202036 h 2122526"/>
              <a:gd name="connsiteX29" fmla="*/ 7905407 w 12192002"/>
              <a:gd name="connsiteY29" fmla="*/ 227751 h 2122526"/>
              <a:gd name="connsiteX30" fmla="*/ 8090271 w 12192002"/>
              <a:gd name="connsiteY30" fmla="*/ 269724 h 2122526"/>
              <a:gd name="connsiteX31" fmla="*/ 8245834 w 12192002"/>
              <a:gd name="connsiteY31" fmla="*/ 315885 h 2122526"/>
              <a:gd name="connsiteX32" fmla="*/ 8252033 w 12192002"/>
              <a:gd name="connsiteY32" fmla="*/ 328877 h 2122526"/>
              <a:gd name="connsiteX33" fmla="*/ 8263376 w 12192002"/>
              <a:gd name="connsiteY33" fmla="*/ 338720 h 2122526"/>
              <a:gd name="connsiteX34" fmla="*/ 8266075 w 12192002"/>
              <a:gd name="connsiteY34" fmla="*/ 338490 h 2122526"/>
              <a:gd name="connsiteX35" fmla="*/ 8283149 w 12192002"/>
              <a:gd name="connsiteY35" fmla="*/ 345665 h 2122526"/>
              <a:gd name="connsiteX36" fmla="*/ 8284276 w 12192002"/>
              <a:gd name="connsiteY36" fmla="*/ 350108 h 2122526"/>
              <a:gd name="connsiteX37" fmla="*/ 8295173 w 12192002"/>
              <a:gd name="connsiteY37" fmla="*/ 355931 h 2122526"/>
              <a:gd name="connsiteX38" fmla="*/ 8314432 w 12192002"/>
              <a:gd name="connsiteY38" fmla="*/ 369826 h 2122526"/>
              <a:gd name="connsiteX39" fmla="*/ 8320104 w 12192002"/>
              <a:gd name="connsiteY39" fmla="*/ 370152 h 2122526"/>
              <a:gd name="connsiteX40" fmla="*/ 8352372 w 12192002"/>
              <a:gd name="connsiteY40" fmla="*/ 387570 h 2122526"/>
              <a:gd name="connsiteX41" fmla="*/ 8353799 w 12192002"/>
              <a:gd name="connsiteY41" fmla="*/ 386730 h 2122526"/>
              <a:gd name="connsiteX42" fmla="*/ 8367182 w 12192002"/>
              <a:gd name="connsiteY42" fmla="*/ 386924 h 2122526"/>
              <a:gd name="connsiteX43" fmla="*/ 8490249 w 12192002"/>
              <a:gd name="connsiteY43" fmla="*/ 400966 h 2122526"/>
              <a:gd name="connsiteX44" fmla="*/ 8497594 w 12192002"/>
              <a:gd name="connsiteY44" fmla="*/ 404016 h 2122526"/>
              <a:gd name="connsiteX45" fmla="*/ 8497968 w 12192002"/>
              <a:gd name="connsiteY45" fmla="*/ 403837 h 2122526"/>
              <a:gd name="connsiteX46" fmla="*/ 8506167 w 12192002"/>
              <a:gd name="connsiteY46" fmla="*/ 406575 h 2122526"/>
              <a:gd name="connsiteX47" fmla="*/ 8510983 w 12192002"/>
              <a:gd name="connsiteY47" fmla="*/ 409576 h 2122526"/>
              <a:gd name="connsiteX48" fmla="*/ 8525230 w 12192002"/>
              <a:gd name="connsiteY48" fmla="*/ 415491 h 2122526"/>
              <a:gd name="connsiteX49" fmla="*/ 8596071 w 12192002"/>
              <a:gd name="connsiteY49" fmla="*/ 400649 h 2122526"/>
              <a:gd name="connsiteX50" fmla="*/ 8707847 w 12192002"/>
              <a:gd name="connsiteY50" fmla="*/ 409221 h 2122526"/>
              <a:gd name="connsiteX51" fmla="*/ 8752444 w 12192002"/>
              <a:gd name="connsiteY51" fmla="*/ 411322 h 2122526"/>
              <a:gd name="connsiteX52" fmla="*/ 8928988 w 12192002"/>
              <a:gd name="connsiteY52" fmla="*/ 430554 h 2122526"/>
              <a:gd name="connsiteX53" fmla="*/ 8963048 w 12192002"/>
              <a:gd name="connsiteY53" fmla="*/ 427366 h 2122526"/>
              <a:gd name="connsiteX54" fmla="*/ 8968011 w 12192002"/>
              <a:gd name="connsiteY54" fmla="*/ 425141 h 2122526"/>
              <a:gd name="connsiteX55" fmla="*/ 8974337 w 12192002"/>
              <a:gd name="connsiteY55" fmla="*/ 424441 h 2122526"/>
              <a:gd name="connsiteX56" fmla="*/ 8990394 w 12192002"/>
              <a:gd name="connsiteY56" fmla="*/ 427667 h 2122526"/>
              <a:gd name="connsiteX57" fmla="*/ 8996232 w 12192002"/>
              <a:gd name="connsiteY57" fmla="*/ 429728 h 2122526"/>
              <a:gd name="connsiteX58" fmla="*/ 9005201 w 12192002"/>
              <a:gd name="connsiteY58" fmla="*/ 430939 h 2122526"/>
              <a:gd name="connsiteX59" fmla="*/ 9005486 w 12192002"/>
              <a:gd name="connsiteY59" fmla="*/ 430699 h 2122526"/>
              <a:gd name="connsiteX60" fmla="*/ 9053453 w 12192002"/>
              <a:gd name="connsiteY60" fmla="*/ 433984 h 2122526"/>
              <a:gd name="connsiteX61" fmla="*/ 9113812 w 12192002"/>
              <a:gd name="connsiteY61" fmla="*/ 425670 h 2122526"/>
              <a:gd name="connsiteX62" fmla="*/ 9137318 w 12192002"/>
              <a:gd name="connsiteY62" fmla="*/ 424304 h 2122526"/>
              <a:gd name="connsiteX63" fmla="*/ 9150210 w 12192002"/>
              <a:gd name="connsiteY63" fmla="*/ 422135 h 2122526"/>
              <a:gd name="connsiteX64" fmla="*/ 9151232 w 12192002"/>
              <a:gd name="connsiteY64" fmla="*/ 421070 h 2122526"/>
              <a:gd name="connsiteX65" fmla="*/ 9189246 w 12192002"/>
              <a:gd name="connsiteY65" fmla="*/ 432272 h 2122526"/>
              <a:gd name="connsiteX66" fmla="*/ 9194810 w 12192002"/>
              <a:gd name="connsiteY66" fmla="*/ 441511 h 2122526"/>
              <a:gd name="connsiteX67" fmla="*/ 9231370 w 12192002"/>
              <a:gd name="connsiteY67" fmla="*/ 451590 h 2122526"/>
              <a:gd name="connsiteX68" fmla="*/ 9343052 w 12192002"/>
              <a:gd name="connsiteY68" fmla="*/ 503495 h 2122526"/>
              <a:gd name="connsiteX69" fmla="*/ 9584507 w 12192002"/>
              <a:gd name="connsiteY69" fmla="*/ 549197 h 2122526"/>
              <a:gd name="connsiteX70" fmla="*/ 9728309 w 12192002"/>
              <a:gd name="connsiteY70" fmla="*/ 560617 h 2122526"/>
              <a:gd name="connsiteX71" fmla="*/ 9847792 w 12192002"/>
              <a:gd name="connsiteY71" fmla="*/ 580824 h 2122526"/>
              <a:gd name="connsiteX72" fmla="*/ 9960019 w 12192002"/>
              <a:gd name="connsiteY72" fmla="*/ 587592 h 2122526"/>
              <a:gd name="connsiteX73" fmla="*/ 10039240 w 12192002"/>
              <a:gd name="connsiteY73" fmla="*/ 603107 h 2122526"/>
              <a:gd name="connsiteX74" fmla="*/ 10082169 w 12192002"/>
              <a:gd name="connsiteY74" fmla="*/ 601443 h 2122526"/>
              <a:gd name="connsiteX75" fmla="*/ 10126500 w 12192002"/>
              <a:gd name="connsiteY75" fmla="*/ 603538 h 2122526"/>
              <a:gd name="connsiteX76" fmla="*/ 10261101 w 12192002"/>
              <a:gd name="connsiteY76" fmla="*/ 615053 h 2122526"/>
              <a:gd name="connsiteX77" fmla="*/ 10336855 w 12192002"/>
              <a:gd name="connsiteY77" fmla="*/ 624804 h 2122526"/>
              <a:gd name="connsiteX78" fmla="*/ 10383868 w 12192002"/>
              <a:gd name="connsiteY78" fmla="*/ 625415 h 2122526"/>
              <a:gd name="connsiteX79" fmla="*/ 10445984 w 12192002"/>
              <a:gd name="connsiteY79" fmla="*/ 629262 h 2122526"/>
              <a:gd name="connsiteX80" fmla="*/ 10519280 w 12192002"/>
              <a:gd name="connsiteY80" fmla="*/ 631320 h 2122526"/>
              <a:gd name="connsiteX81" fmla="*/ 10644619 w 12192002"/>
              <a:gd name="connsiteY81" fmla="*/ 651566 h 2122526"/>
              <a:gd name="connsiteX82" fmla="*/ 10857724 w 12192002"/>
              <a:gd name="connsiteY82" fmla="*/ 712684 h 2122526"/>
              <a:gd name="connsiteX83" fmla="*/ 10951063 w 12192002"/>
              <a:gd name="connsiteY83" fmla="*/ 725767 h 2122526"/>
              <a:gd name="connsiteX84" fmla="*/ 11030956 w 12192002"/>
              <a:gd name="connsiteY84" fmla="*/ 721011 h 2122526"/>
              <a:gd name="connsiteX85" fmla="*/ 11085938 w 12192002"/>
              <a:gd name="connsiteY85" fmla="*/ 723892 h 2122526"/>
              <a:gd name="connsiteX86" fmla="*/ 11143411 w 12192002"/>
              <a:gd name="connsiteY86" fmla="*/ 733141 h 2122526"/>
              <a:gd name="connsiteX87" fmla="*/ 11195087 w 12192002"/>
              <a:gd name="connsiteY87" fmla="*/ 732494 h 2122526"/>
              <a:gd name="connsiteX88" fmla="*/ 11273972 w 12192002"/>
              <a:gd name="connsiteY88" fmla="*/ 729660 h 2122526"/>
              <a:gd name="connsiteX89" fmla="*/ 11369715 w 12192002"/>
              <a:gd name="connsiteY89" fmla="*/ 813181 h 2122526"/>
              <a:gd name="connsiteX90" fmla="*/ 11462695 w 12192002"/>
              <a:gd name="connsiteY90" fmla="*/ 874654 h 2122526"/>
              <a:gd name="connsiteX91" fmla="*/ 11516473 w 12192002"/>
              <a:gd name="connsiteY91" fmla="*/ 928206 h 2122526"/>
              <a:gd name="connsiteX92" fmla="*/ 11585369 w 12192002"/>
              <a:gd name="connsiteY92" fmla="*/ 1004898 h 2122526"/>
              <a:gd name="connsiteX93" fmla="*/ 11744187 w 12192002"/>
              <a:gd name="connsiteY93" fmla="*/ 1047864 h 2122526"/>
              <a:gd name="connsiteX94" fmla="*/ 11854857 w 12192002"/>
              <a:gd name="connsiteY94" fmla="*/ 1112485 h 2122526"/>
              <a:gd name="connsiteX95" fmla="*/ 11925839 w 12192002"/>
              <a:gd name="connsiteY95" fmla="*/ 1110203 h 2122526"/>
              <a:gd name="connsiteX96" fmla="*/ 12080164 w 12192002"/>
              <a:gd name="connsiteY96" fmla="*/ 1090885 h 2122526"/>
              <a:gd name="connsiteX97" fmla="*/ 12140863 w 12192002"/>
              <a:gd name="connsiteY97" fmla="*/ 1035036 h 2122526"/>
              <a:gd name="connsiteX98" fmla="*/ 12192002 w 12192002"/>
              <a:gd name="connsiteY98" fmla="*/ 1015838 h 2122526"/>
              <a:gd name="connsiteX99" fmla="*/ 12192002 w 12192002"/>
              <a:gd name="connsiteY99" fmla="*/ 1955549 h 2122526"/>
              <a:gd name="connsiteX100" fmla="*/ 12192000 w 12192002"/>
              <a:gd name="connsiteY100" fmla="*/ 1955549 h 2122526"/>
              <a:gd name="connsiteX101" fmla="*/ 12192000 w 12192002"/>
              <a:gd name="connsiteY101" fmla="*/ 2122526 h 2122526"/>
              <a:gd name="connsiteX102" fmla="*/ 0 w 12192002"/>
              <a:gd name="connsiteY102" fmla="*/ 2122526 h 2122526"/>
              <a:gd name="connsiteX103" fmla="*/ 0 w 12192002"/>
              <a:gd name="connsiteY103" fmla="*/ 1348327 h 2122526"/>
              <a:gd name="connsiteX104" fmla="*/ 2 w 12192002"/>
              <a:gd name="connsiteY104" fmla="*/ 1348327 h 2122526"/>
              <a:gd name="connsiteX105" fmla="*/ 2 w 12192002"/>
              <a:gd name="connsiteY105" fmla="*/ 592017 h 2122526"/>
              <a:gd name="connsiteX106" fmla="*/ 15526 w 12192002"/>
              <a:gd name="connsiteY106" fmla="*/ 586548 h 2122526"/>
              <a:gd name="connsiteX107" fmla="*/ 118381 w 12192002"/>
              <a:gd name="connsiteY107" fmla="*/ 583692 h 2122526"/>
              <a:gd name="connsiteX108" fmla="*/ 292435 w 12192002"/>
              <a:gd name="connsiteY108" fmla="*/ 531887 h 2122526"/>
              <a:gd name="connsiteX109" fmla="*/ 404015 w 12192002"/>
              <a:gd name="connsiteY109" fmla="*/ 511191 h 2122526"/>
              <a:gd name="connsiteX110" fmla="*/ 445099 w 12192002"/>
              <a:gd name="connsiteY110" fmla="*/ 505368 h 2122526"/>
              <a:gd name="connsiteX111" fmla="*/ 571717 w 12192002"/>
              <a:gd name="connsiteY111" fmla="*/ 467338 h 2122526"/>
              <a:gd name="connsiteX112" fmla="*/ 578535 w 12192002"/>
              <a:gd name="connsiteY112" fmla="*/ 467527 h 2122526"/>
              <a:gd name="connsiteX113" fmla="*/ 596792 w 12192002"/>
              <a:gd name="connsiteY113" fmla="*/ 464875 h 2122526"/>
              <a:gd name="connsiteX114" fmla="*/ 708875 w 12192002"/>
              <a:gd name="connsiteY114" fmla="*/ 422017 h 2122526"/>
              <a:gd name="connsiteX115" fmla="*/ 719742 w 12192002"/>
              <a:gd name="connsiteY115" fmla="*/ 416340 h 2122526"/>
              <a:gd name="connsiteX116" fmla="*/ 720047 w 12192002"/>
              <a:gd name="connsiteY116" fmla="*/ 415078 h 2122526"/>
              <a:gd name="connsiteX117" fmla="*/ 763053 w 12192002"/>
              <a:gd name="connsiteY117" fmla="*/ 414307 h 2122526"/>
              <a:gd name="connsiteX118" fmla="*/ 767901 w 12192002"/>
              <a:gd name="connsiteY118" fmla="*/ 412086 h 2122526"/>
              <a:gd name="connsiteX119" fmla="*/ 797041 w 12192002"/>
              <a:gd name="connsiteY119" fmla="*/ 414293 h 2122526"/>
              <a:gd name="connsiteX120" fmla="*/ 811506 w 12192002"/>
              <a:gd name="connsiteY120" fmla="*/ 413988 h 2122526"/>
              <a:gd name="connsiteX121" fmla="*/ 816809 w 12192002"/>
              <a:gd name="connsiteY121" fmla="*/ 416882 h 2122526"/>
              <a:gd name="connsiteX122" fmla="*/ 837540 w 12192002"/>
              <a:gd name="connsiteY122" fmla="*/ 414918 h 2122526"/>
              <a:gd name="connsiteX123" fmla="*/ 858269 w 12192002"/>
              <a:gd name="connsiteY123" fmla="*/ 416131 h 2122526"/>
              <a:gd name="connsiteX124" fmla="*/ 948732 w 12192002"/>
              <a:gd name="connsiteY124" fmla="*/ 404293 h 2122526"/>
              <a:gd name="connsiteX125" fmla="*/ 1149979 w 12192002"/>
              <a:gd name="connsiteY125" fmla="*/ 406698 h 2122526"/>
              <a:gd name="connsiteX126" fmla="*/ 1496110 w 12192002"/>
              <a:gd name="connsiteY126" fmla="*/ 357263 h 2122526"/>
              <a:gd name="connsiteX127" fmla="*/ 1608669 w 12192002"/>
              <a:gd name="connsiteY127" fmla="*/ 331673 h 2122526"/>
              <a:gd name="connsiteX128" fmla="*/ 1675071 w 12192002"/>
              <a:gd name="connsiteY128" fmla="*/ 324776 h 2122526"/>
              <a:gd name="connsiteX129" fmla="*/ 1738204 w 12192002"/>
              <a:gd name="connsiteY129" fmla="*/ 308427 h 2122526"/>
              <a:gd name="connsiteX130" fmla="*/ 1786655 w 12192002"/>
              <a:gd name="connsiteY130" fmla="*/ 303376 h 2122526"/>
              <a:gd name="connsiteX131" fmla="*/ 1873080 w 12192002"/>
              <a:gd name="connsiteY131" fmla="*/ 330998 h 2122526"/>
              <a:gd name="connsiteX132" fmla="*/ 1921650 w 12192002"/>
              <a:gd name="connsiteY132" fmla="*/ 332593 h 2122526"/>
              <a:gd name="connsiteX133" fmla="*/ 1928172 w 12192002"/>
              <a:gd name="connsiteY133" fmla="*/ 327762 h 2122526"/>
              <a:gd name="connsiteX134" fmla="*/ 1997356 w 12192002"/>
              <a:gd name="connsiteY134" fmla="*/ 349707 h 2122526"/>
              <a:gd name="connsiteX135" fmla="*/ 2094665 w 12192002"/>
              <a:gd name="connsiteY135" fmla="*/ 341687 h 2122526"/>
              <a:gd name="connsiteX136" fmla="*/ 2208578 w 12192002"/>
              <a:gd name="connsiteY136" fmla="*/ 324976 h 2122526"/>
              <a:gd name="connsiteX137" fmla="*/ 2315112 w 12192002"/>
              <a:gd name="connsiteY137" fmla="*/ 319743 h 2122526"/>
              <a:gd name="connsiteX138" fmla="*/ 2443255 w 12192002"/>
              <a:gd name="connsiteY138" fmla="*/ 328210 h 2122526"/>
              <a:gd name="connsiteX139" fmla="*/ 2568028 w 12192002"/>
              <a:gd name="connsiteY139" fmla="*/ 342111 h 2122526"/>
              <a:gd name="connsiteX140" fmla="*/ 2646527 w 12192002"/>
              <a:gd name="connsiteY140" fmla="*/ 315870 h 2122526"/>
              <a:gd name="connsiteX141" fmla="*/ 2781569 w 12192002"/>
              <a:gd name="connsiteY141" fmla="*/ 326406 h 2122526"/>
              <a:gd name="connsiteX142" fmla="*/ 3030291 w 12192002"/>
              <a:gd name="connsiteY142" fmla="*/ 348227 h 2122526"/>
              <a:gd name="connsiteX143" fmla="*/ 3142556 w 12192002"/>
              <a:gd name="connsiteY143" fmla="*/ 350870 h 2122526"/>
              <a:gd name="connsiteX144" fmla="*/ 3262356 w 12192002"/>
              <a:gd name="connsiteY144" fmla="*/ 358645 h 2122526"/>
              <a:gd name="connsiteX145" fmla="*/ 3341698 w 12192002"/>
              <a:gd name="connsiteY145" fmla="*/ 364522 h 2122526"/>
              <a:gd name="connsiteX146" fmla="*/ 3344026 w 12192002"/>
              <a:gd name="connsiteY146" fmla="*/ 363547 h 2122526"/>
              <a:gd name="connsiteX147" fmla="*/ 3363888 w 12192002"/>
              <a:gd name="connsiteY147" fmla="*/ 365229 h 2122526"/>
              <a:gd name="connsiteX148" fmla="*/ 3400728 w 12192002"/>
              <a:gd name="connsiteY148" fmla="*/ 382181 h 2122526"/>
              <a:gd name="connsiteX149" fmla="*/ 3473223 w 12192002"/>
              <a:gd name="connsiteY149" fmla="*/ 370133 h 2122526"/>
              <a:gd name="connsiteX150" fmla="*/ 3536135 w 12192002"/>
              <a:gd name="connsiteY150" fmla="*/ 366472 h 2122526"/>
              <a:gd name="connsiteX151" fmla="*/ 3585978 w 12192002"/>
              <a:gd name="connsiteY151" fmla="*/ 356773 h 2122526"/>
              <a:gd name="connsiteX152" fmla="*/ 3594501 w 12192002"/>
              <a:gd name="connsiteY152" fmla="*/ 357463 h 2122526"/>
              <a:gd name="connsiteX153" fmla="*/ 3594736 w 12192002"/>
              <a:gd name="connsiteY153" fmla="*/ 357194 h 2122526"/>
              <a:gd name="connsiteX154" fmla="*/ 3603855 w 12192002"/>
              <a:gd name="connsiteY154" fmla="*/ 357358 h 2122526"/>
              <a:gd name="connsiteX155" fmla="*/ 3610035 w 12192002"/>
              <a:gd name="connsiteY155" fmla="*/ 358720 h 2122526"/>
              <a:gd name="connsiteX156" fmla="*/ 3682513 w 12192002"/>
              <a:gd name="connsiteY156" fmla="*/ 326449 h 2122526"/>
              <a:gd name="connsiteX157" fmla="*/ 3789760 w 12192002"/>
              <a:gd name="connsiteY157" fmla="*/ 302526 h 2122526"/>
              <a:gd name="connsiteX158" fmla="*/ 3897275 w 12192002"/>
              <a:gd name="connsiteY158" fmla="*/ 282288 h 2122526"/>
              <a:gd name="connsiteX159" fmla="*/ 3936846 w 12192002"/>
              <a:gd name="connsiteY159" fmla="*/ 276633 h 2122526"/>
              <a:gd name="connsiteX160" fmla="*/ 4004538 w 12192002"/>
              <a:gd name="connsiteY160" fmla="*/ 259176 h 2122526"/>
              <a:gd name="connsiteX161" fmla="*/ 4033778 w 12192002"/>
              <a:gd name="connsiteY161" fmla="*/ 246608 h 2122526"/>
              <a:gd name="connsiteX162" fmla="*/ 4035363 w 12192002"/>
              <a:gd name="connsiteY162" fmla="*/ 246843 h 2122526"/>
              <a:gd name="connsiteX163" fmla="*/ 4036996 w 12192002"/>
              <a:gd name="connsiteY163" fmla="*/ 243176 h 2122526"/>
              <a:gd name="connsiteX164" fmla="*/ 4042364 w 12192002"/>
              <a:gd name="connsiteY164" fmla="*/ 240742 h 2122526"/>
              <a:gd name="connsiteX165" fmla="*/ 4058954 w 12192002"/>
              <a:gd name="connsiteY165" fmla="*/ 239121 h 2122526"/>
              <a:gd name="connsiteX166" fmla="*/ 4065510 w 12192002"/>
              <a:gd name="connsiteY166" fmla="*/ 239339 h 2122526"/>
              <a:gd name="connsiteX167" fmla="*/ 4074427 w 12192002"/>
              <a:gd name="connsiteY167" fmla="*/ 237895 h 2122526"/>
              <a:gd name="connsiteX168" fmla="*/ 4074546 w 12192002"/>
              <a:gd name="connsiteY168" fmla="*/ 237596 h 2122526"/>
              <a:gd name="connsiteX169" fmla="*/ 4083097 w 12192002"/>
              <a:gd name="connsiteY169" fmla="*/ 236761 h 2122526"/>
              <a:gd name="connsiteX170" fmla="*/ 4142745 w 12192002"/>
              <a:gd name="connsiteY170" fmla="*/ 210228 h 2122526"/>
              <a:gd name="connsiteX171" fmla="*/ 4191248 w 12192002"/>
              <a:gd name="connsiteY171" fmla="*/ 194363 h 2122526"/>
              <a:gd name="connsiteX172" fmla="*/ 4201744 w 12192002"/>
              <a:gd name="connsiteY172" fmla="*/ 188729 h 2122526"/>
              <a:gd name="connsiteX173" fmla="*/ 4202048 w 12192002"/>
              <a:gd name="connsiteY173" fmla="*/ 187470 h 2122526"/>
              <a:gd name="connsiteX174" fmla="*/ 4248116 w 12192002"/>
              <a:gd name="connsiteY174" fmla="*/ 184675 h 2122526"/>
              <a:gd name="connsiteX175" fmla="*/ 4276141 w 12192002"/>
              <a:gd name="connsiteY175" fmla="*/ 186999 h 2122526"/>
              <a:gd name="connsiteX176" fmla="*/ 4290062 w 12192002"/>
              <a:gd name="connsiteY176" fmla="*/ 186753 h 2122526"/>
              <a:gd name="connsiteX177" fmla="*/ 4295143 w 12192002"/>
              <a:gd name="connsiteY177" fmla="*/ 189670 h 2122526"/>
              <a:gd name="connsiteX178" fmla="*/ 4315108 w 12192002"/>
              <a:gd name="connsiteY178" fmla="*/ 187791 h 2122526"/>
              <a:gd name="connsiteX179" fmla="*/ 4316965 w 12192002"/>
              <a:gd name="connsiteY179" fmla="*/ 186450 h 2122526"/>
              <a:gd name="connsiteX180" fmla="*/ 4362875 w 12192002"/>
              <a:gd name="connsiteY180" fmla="*/ 193065 h 2122526"/>
              <a:gd name="connsiteX181" fmla="*/ 4428542 w 12192002"/>
              <a:gd name="connsiteY181" fmla="*/ 191719 h 2122526"/>
              <a:gd name="connsiteX182" fmla="*/ 4515813 w 12192002"/>
              <a:gd name="connsiteY182" fmla="*/ 181068 h 2122526"/>
              <a:gd name="connsiteX183" fmla="*/ 4715526 w 12192002"/>
              <a:gd name="connsiteY183" fmla="*/ 171166 h 2122526"/>
              <a:gd name="connsiteX184" fmla="*/ 4762447 w 12192002"/>
              <a:gd name="connsiteY184" fmla="*/ 162678 h 2122526"/>
              <a:gd name="connsiteX185" fmla="*/ 4840439 w 12192002"/>
              <a:gd name="connsiteY185" fmla="*/ 134910 h 2122526"/>
              <a:gd name="connsiteX186" fmla="*/ 5011513 w 12192002"/>
              <a:gd name="connsiteY186" fmla="*/ 110893 h 2122526"/>
              <a:gd name="connsiteX187" fmla="*/ 5065790 w 12192002"/>
              <a:gd name="connsiteY187" fmla="*/ 94512 h 2122526"/>
              <a:gd name="connsiteX188" fmla="*/ 5121659 w 12192002"/>
              <a:gd name="connsiteY188" fmla="*/ 101083 h 2122526"/>
              <a:gd name="connsiteX189" fmla="*/ 5139595 w 12192002"/>
              <a:gd name="connsiteY189" fmla="*/ 90230 h 2122526"/>
              <a:gd name="connsiteX190" fmla="*/ 5142598 w 12192002"/>
              <a:gd name="connsiteY190" fmla="*/ 88129 h 2122526"/>
              <a:gd name="connsiteX191" fmla="*/ 5156554 w 12192002"/>
              <a:gd name="connsiteY191" fmla="*/ 84729 h 2122526"/>
              <a:gd name="connsiteX192" fmla="*/ 5174660 w 12192002"/>
              <a:gd name="connsiteY192" fmla="*/ 77506 h 2122526"/>
              <a:gd name="connsiteX193" fmla="*/ 5222961 w 12192002"/>
              <a:gd name="connsiteY193" fmla="*/ 74516 h 2122526"/>
              <a:gd name="connsiteX194" fmla="*/ 5261763 w 12192002"/>
              <a:gd name="connsiteY194" fmla="*/ 63392 h 2122526"/>
              <a:gd name="connsiteX195" fmla="*/ 5381667 w 12192002"/>
              <a:gd name="connsiteY195" fmla="*/ 42975 h 2122526"/>
              <a:gd name="connsiteX196" fmla="*/ 5432760 w 12192002"/>
              <a:gd name="connsiteY196" fmla="*/ 25273 h 2122526"/>
              <a:gd name="connsiteX197" fmla="*/ 5470905 w 12192002"/>
              <a:gd name="connsiteY197" fmla="*/ 14020 h 2122526"/>
              <a:gd name="connsiteX198" fmla="*/ 5626960 w 12192002"/>
              <a:gd name="connsiteY198" fmla="*/ 0 h 2122526"/>
              <a:gd name="connsiteX0" fmla="*/ 5626960 w 12192002"/>
              <a:gd name="connsiteY0" fmla="*/ 0 h 2122526"/>
              <a:gd name="connsiteX1" fmla="*/ 5758918 w 12192002"/>
              <a:gd name="connsiteY1" fmla="*/ 1023 h 2122526"/>
              <a:gd name="connsiteX2" fmla="*/ 5957375 w 12192002"/>
              <a:gd name="connsiteY2" fmla="*/ 16715 h 2122526"/>
              <a:gd name="connsiteX3" fmla="*/ 6010090 w 12192002"/>
              <a:gd name="connsiteY3" fmla="*/ 20359 h 2122526"/>
              <a:gd name="connsiteX4" fmla="*/ 6041282 w 12192002"/>
              <a:gd name="connsiteY4" fmla="*/ 15266 h 2122526"/>
              <a:gd name="connsiteX5" fmla="*/ 6048637 w 12192002"/>
              <a:gd name="connsiteY5" fmla="*/ 6917 h 2122526"/>
              <a:gd name="connsiteX6" fmla="*/ 6068529 w 12192002"/>
              <a:gd name="connsiteY6" fmla="*/ 7600 h 2122526"/>
              <a:gd name="connsiteX7" fmla="*/ 6073847 w 12192002"/>
              <a:gd name="connsiteY7" fmla="*/ 6063 h 2122526"/>
              <a:gd name="connsiteX8" fmla="*/ 6168673 w 12192002"/>
              <a:gd name="connsiteY8" fmla="*/ 26525 h 2122526"/>
              <a:gd name="connsiteX9" fmla="*/ 6317559 w 12192002"/>
              <a:gd name="connsiteY9" fmla="*/ 28612 h 2122526"/>
              <a:gd name="connsiteX10" fmla="*/ 6549454 w 12192002"/>
              <a:gd name="connsiteY10" fmla="*/ 75412 h 2122526"/>
              <a:gd name="connsiteX11" fmla="*/ 6708221 w 12192002"/>
              <a:gd name="connsiteY11" fmla="*/ 104188 h 2122526"/>
              <a:gd name="connsiteX12" fmla="*/ 6904145 w 12192002"/>
              <a:gd name="connsiteY12" fmla="*/ 132143 h 2122526"/>
              <a:gd name="connsiteX13" fmla="*/ 7018495 w 12192002"/>
              <a:gd name="connsiteY13" fmla="*/ 161649 h 2122526"/>
              <a:gd name="connsiteX14" fmla="*/ 7096987 w 12192002"/>
              <a:gd name="connsiteY14" fmla="*/ 161275 h 2122526"/>
              <a:gd name="connsiteX15" fmla="*/ 7170807 w 12192002"/>
              <a:gd name="connsiteY15" fmla="*/ 173503 h 2122526"/>
              <a:gd name="connsiteX16" fmla="*/ 7197003 w 12192002"/>
              <a:gd name="connsiteY16" fmla="*/ 178151 h 2122526"/>
              <a:gd name="connsiteX17" fmla="*/ 7201101 w 12192002"/>
              <a:gd name="connsiteY17" fmla="*/ 183509 h 2122526"/>
              <a:gd name="connsiteX18" fmla="*/ 7218559 w 12192002"/>
              <a:gd name="connsiteY18" fmla="*/ 188059 h 2122526"/>
              <a:gd name="connsiteX19" fmla="*/ 7310852 w 12192002"/>
              <a:gd name="connsiteY19" fmla="*/ 213308 h 2122526"/>
              <a:gd name="connsiteX20" fmla="*/ 7312179 w 12192002"/>
              <a:gd name="connsiteY20" fmla="*/ 211866 h 2122526"/>
              <a:gd name="connsiteX21" fmla="*/ 7405390 w 12192002"/>
              <a:gd name="connsiteY21" fmla="*/ 202271 h 2122526"/>
              <a:gd name="connsiteX22" fmla="*/ 7495794 w 12192002"/>
              <a:gd name="connsiteY22" fmla="*/ 194166 h 2122526"/>
              <a:gd name="connsiteX23" fmla="*/ 7507039 w 12192002"/>
              <a:gd name="connsiteY23" fmla="*/ 196118 h 2122526"/>
              <a:gd name="connsiteX24" fmla="*/ 7507411 w 12192002"/>
              <a:gd name="connsiteY24" fmla="*/ 195791 h 2122526"/>
              <a:gd name="connsiteX25" fmla="*/ 7519570 w 12192002"/>
              <a:gd name="connsiteY25" fmla="*/ 197126 h 2122526"/>
              <a:gd name="connsiteX26" fmla="*/ 7527542 w 12192002"/>
              <a:gd name="connsiteY26" fmla="*/ 199679 h 2122526"/>
              <a:gd name="connsiteX27" fmla="*/ 7614346 w 12192002"/>
              <a:gd name="connsiteY27" fmla="*/ 205507 h 2122526"/>
              <a:gd name="connsiteX28" fmla="*/ 7718744 w 12192002"/>
              <a:gd name="connsiteY28" fmla="*/ 202036 h 2122526"/>
              <a:gd name="connsiteX29" fmla="*/ 7905407 w 12192002"/>
              <a:gd name="connsiteY29" fmla="*/ 227751 h 2122526"/>
              <a:gd name="connsiteX30" fmla="*/ 8090271 w 12192002"/>
              <a:gd name="connsiteY30" fmla="*/ 269724 h 2122526"/>
              <a:gd name="connsiteX31" fmla="*/ 8245834 w 12192002"/>
              <a:gd name="connsiteY31" fmla="*/ 315885 h 2122526"/>
              <a:gd name="connsiteX32" fmla="*/ 8252033 w 12192002"/>
              <a:gd name="connsiteY32" fmla="*/ 328877 h 2122526"/>
              <a:gd name="connsiteX33" fmla="*/ 8263376 w 12192002"/>
              <a:gd name="connsiteY33" fmla="*/ 338720 h 2122526"/>
              <a:gd name="connsiteX34" fmla="*/ 8266075 w 12192002"/>
              <a:gd name="connsiteY34" fmla="*/ 338490 h 2122526"/>
              <a:gd name="connsiteX35" fmla="*/ 8283149 w 12192002"/>
              <a:gd name="connsiteY35" fmla="*/ 345665 h 2122526"/>
              <a:gd name="connsiteX36" fmla="*/ 8284276 w 12192002"/>
              <a:gd name="connsiteY36" fmla="*/ 350108 h 2122526"/>
              <a:gd name="connsiteX37" fmla="*/ 8295173 w 12192002"/>
              <a:gd name="connsiteY37" fmla="*/ 355931 h 2122526"/>
              <a:gd name="connsiteX38" fmla="*/ 8314432 w 12192002"/>
              <a:gd name="connsiteY38" fmla="*/ 369826 h 2122526"/>
              <a:gd name="connsiteX39" fmla="*/ 8320104 w 12192002"/>
              <a:gd name="connsiteY39" fmla="*/ 370152 h 2122526"/>
              <a:gd name="connsiteX40" fmla="*/ 8352372 w 12192002"/>
              <a:gd name="connsiteY40" fmla="*/ 387570 h 2122526"/>
              <a:gd name="connsiteX41" fmla="*/ 8353799 w 12192002"/>
              <a:gd name="connsiteY41" fmla="*/ 386730 h 2122526"/>
              <a:gd name="connsiteX42" fmla="*/ 8367182 w 12192002"/>
              <a:gd name="connsiteY42" fmla="*/ 386924 h 2122526"/>
              <a:gd name="connsiteX43" fmla="*/ 8490249 w 12192002"/>
              <a:gd name="connsiteY43" fmla="*/ 400966 h 2122526"/>
              <a:gd name="connsiteX44" fmla="*/ 8497594 w 12192002"/>
              <a:gd name="connsiteY44" fmla="*/ 404016 h 2122526"/>
              <a:gd name="connsiteX45" fmla="*/ 8497968 w 12192002"/>
              <a:gd name="connsiteY45" fmla="*/ 403837 h 2122526"/>
              <a:gd name="connsiteX46" fmla="*/ 8506167 w 12192002"/>
              <a:gd name="connsiteY46" fmla="*/ 406575 h 2122526"/>
              <a:gd name="connsiteX47" fmla="*/ 8510983 w 12192002"/>
              <a:gd name="connsiteY47" fmla="*/ 409576 h 2122526"/>
              <a:gd name="connsiteX48" fmla="*/ 8525230 w 12192002"/>
              <a:gd name="connsiteY48" fmla="*/ 415491 h 2122526"/>
              <a:gd name="connsiteX49" fmla="*/ 8596071 w 12192002"/>
              <a:gd name="connsiteY49" fmla="*/ 400649 h 2122526"/>
              <a:gd name="connsiteX50" fmla="*/ 8707847 w 12192002"/>
              <a:gd name="connsiteY50" fmla="*/ 409221 h 2122526"/>
              <a:gd name="connsiteX51" fmla="*/ 8752444 w 12192002"/>
              <a:gd name="connsiteY51" fmla="*/ 411322 h 2122526"/>
              <a:gd name="connsiteX52" fmla="*/ 8928988 w 12192002"/>
              <a:gd name="connsiteY52" fmla="*/ 430554 h 2122526"/>
              <a:gd name="connsiteX53" fmla="*/ 8963048 w 12192002"/>
              <a:gd name="connsiteY53" fmla="*/ 427366 h 2122526"/>
              <a:gd name="connsiteX54" fmla="*/ 8968011 w 12192002"/>
              <a:gd name="connsiteY54" fmla="*/ 425141 h 2122526"/>
              <a:gd name="connsiteX55" fmla="*/ 8974337 w 12192002"/>
              <a:gd name="connsiteY55" fmla="*/ 424441 h 2122526"/>
              <a:gd name="connsiteX56" fmla="*/ 8990394 w 12192002"/>
              <a:gd name="connsiteY56" fmla="*/ 427667 h 2122526"/>
              <a:gd name="connsiteX57" fmla="*/ 8996232 w 12192002"/>
              <a:gd name="connsiteY57" fmla="*/ 429728 h 2122526"/>
              <a:gd name="connsiteX58" fmla="*/ 9005201 w 12192002"/>
              <a:gd name="connsiteY58" fmla="*/ 430939 h 2122526"/>
              <a:gd name="connsiteX59" fmla="*/ 9005486 w 12192002"/>
              <a:gd name="connsiteY59" fmla="*/ 430699 h 2122526"/>
              <a:gd name="connsiteX60" fmla="*/ 9053453 w 12192002"/>
              <a:gd name="connsiteY60" fmla="*/ 433984 h 2122526"/>
              <a:gd name="connsiteX61" fmla="*/ 9113812 w 12192002"/>
              <a:gd name="connsiteY61" fmla="*/ 425670 h 2122526"/>
              <a:gd name="connsiteX62" fmla="*/ 9137318 w 12192002"/>
              <a:gd name="connsiteY62" fmla="*/ 424304 h 2122526"/>
              <a:gd name="connsiteX63" fmla="*/ 9150210 w 12192002"/>
              <a:gd name="connsiteY63" fmla="*/ 422135 h 2122526"/>
              <a:gd name="connsiteX64" fmla="*/ 9151232 w 12192002"/>
              <a:gd name="connsiteY64" fmla="*/ 421070 h 2122526"/>
              <a:gd name="connsiteX65" fmla="*/ 9189246 w 12192002"/>
              <a:gd name="connsiteY65" fmla="*/ 432272 h 2122526"/>
              <a:gd name="connsiteX66" fmla="*/ 9194810 w 12192002"/>
              <a:gd name="connsiteY66" fmla="*/ 441511 h 2122526"/>
              <a:gd name="connsiteX67" fmla="*/ 9231370 w 12192002"/>
              <a:gd name="connsiteY67" fmla="*/ 451590 h 2122526"/>
              <a:gd name="connsiteX68" fmla="*/ 9343052 w 12192002"/>
              <a:gd name="connsiteY68" fmla="*/ 503495 h 2122526"/>
              <a:gd name="connsiteX69" fmla="*/ 9584507 w 12192002"/>
              <a:gd name="connsiteY69" fmla="*/ 549197 h 2122526"/>
              <a:gd name="connsiteX70" fmla="*/ 9728309 w 12192002"/>
              <a:gd name="connsiteY70" fmla="*/ 560617 h 2122526"/>
              <a:gd name="connsiteX71" fmla="*/ 9847792 w 12192002"/>
              <a:gd name="connsiteY71" fmla="*/ 580824 h 2122526"/>
              <a:gd name="connsiteX72" fmla="*/ 9960019 w 12192002"/>
              <a:gd name="connsiteY72" fmla="*/ 587592 h 2122526"/>
              <a:gd name="connsiteX73" fmla="*/ 10039240 w 12192002"/>
              <a:gd name="connsiteY73" fmla="*/ 603107 h 2122526"/>
              <a:gd name="connsiteX74" fmla="*/ 10082169 w 12192002"/>
              <a:gd name="connsiteY74" fmla="*/ 601443 h 2122526"/>
              <a:gd name="connsiteX75" fmla="*/ 10126500 w 12192002"/>
              <a:gd name="connsiteY75" fmla="*/ 603538 h 2122526"/>
              <a:gd name="connsiteX76" fmla="*/ 10261101 w 12192002"/>
              <a:gd name="connsiteY76" fmla="*/ 615053 h 2122526"/>
              <a:gd name="connsiteX77" fmla="*/ 10336855 w 12192002"/>
              <a:gd name="connsiteY77" fmla="*/ 624804 h 2122526"/>
              <a:gd name="connsiteX78" fmla="*/ 10383868 w 12192002"/>
              <a:gd name="connsiteY78" fmla="*/ 625415 h 2122526"/>
              <a:gd name="connsiteX79" fmla="*/ 10445984 w 12192002"/>
              <a:gd name="connsiteY79" fmla="*/ 629262 h 2122526"/>
              <a:gd name="connsiteX80" fmla="*/ 10519280 w 12192002"/>
              <a:gd name="connsiteY80" fmla="*/ 631320 h 2122526"/>
              <a:gd name="connsiteX81" fmla="*/ 10644619 w 12192002"/>
              <a:gd name="connsiteY81" fmla="*/ 651566 h 2122526"/>
              <a:gd name="connsiteX82" fmla="*/ 10857724 w 12192002"/>
              <a:gd name="connsiteY82" fmla="*/ 712684 h 2122526"/>
              <a:gd name="connsiteX83" fmla="*/ 10951063 w 12192002"/>
              <a:gd name="connsiteY83" fmla="*/ 725767 h 2122526"/>
              <a:gd name="connsiteX84" fmla="*/ 11030956 w 12192002"/>
              <a:gd name="connsiteY84" fmla="*/ 721011 h 2122526"/>
              <a:gd name="connsiteX85" fmla="*/ 11085938 w 12192002"/>
              <a:gd name="connsiteY85" fmla="*/ 723892 h 2122526"/>
              <a:gd name="connsiteX86" fmla="*/ 11143411 w 12192002"/>
              <a:gd name="connsiteY86" fmla="*/ 733141 h 2122526"/>
              <a:gd name="connsiteX87" fmla="*/ 11195087 w 12192002"/>
              <a:gd name="connsiteY87" fmla="*/ 732494 h 2122526"/>
              <a:gd name="connsiteX88" fmla="*/ 11273972 w 12192002"/>
              <a:gd name="connsiteY88" fmla="*/ 753513 h 2122526"/>
              <a:gd name="connsiteX89" fmla="*/ 11369715 w 12192002"/>
              <a:gd name="connsiteY89" fmla="*/ 813181 h 2122526"/>
              <a:gd name="connsiteX90" fmla="*/ 11462695 w 12192002"/>
              <a:gd name="connsiteY90" fmla="*/ 874654 h 2122526"/>
              <a:gd name="connsiteX91" fmla="*/ 11516473 w 12192002"/>
              <a:gd name="connsiteY91" fmla="*/ 928206 h 2122526"/>
              <a:gd name="connsiteX92" fmla="*/ 11585369 w 12192002"/>
              <a:gd name="connsiteY92" fmla="*/ 1004898 h 2122526"/>
              <a:gd name="connsiteX93" fmla="*/ 11744187 w 12192002"/>
              <a:gd name="connsiteY93" fmla="*/ 1047864 h 2122526"/>
              <a:gd name="connsiteX94" fmla="*/ 11854857 w 12192002"/>
              <a:gd name="connsiteY94" fmla="*/ 1112485 h 2122526"/>
              <a:gd name="connsiteX95" fmla="*/ 11925839 w 12192002"/>
              <a:gd name="connsiteY95" fmla="*/ 1110203 h 2122526"/>
              <a:gd name="connsiteX96" fmla="*/ 12080164 w 12192002"/>
              <a:gd name="connsiteY96" fmla="*/ 1090885 h 2122526"/>
              <a:gd name="connsiteX97" fmla="*/ 12140863 w 12192002"/>
              <a:gd name="connsiteY97" fmla="*/ 1035036 h 2122526"/>
              <a:gd name="connsiteX98" fmla="*/ 12192002 w 12192002"/>
              <a:gd name="connsiteY98" fmla="*/ 1015838 h 2122526"/>
              <a:gd name="connsiteX99" fmla="*/ 12192002 w 12192002"/>
              <a:gd name="connsiteY99" fmla="*/ 1955549 h 2122526"/>
              <a:gd name="connsiteX100" fmla="*/ 12192000 w 12192002"/>
              <a:gd name="connsiteY100" fmla="*/ 1955549 h 2122526"/>
              <a:gd name="connsiteX101" fmla="*/ 12192000 w 12192002"/>
              <a:gd name="connsiteY101" fmla="*/ 2122526 h 2122526"/>
              <a:gd name="connsiteX102" fmla="*/ 0 w 12192002"/>
              <a:gd name="connsiteY102" fmla="*/ 2122526 h 2122526"/>
              <a:gd name="connsiteX103" fmla="*/ 0 w 12192002"/>
              <a:gd name="connsiteY103" fmla="*/ 1348327 h 2122526"/>
              <a:gd name="connsiteX104" fmla="*/ 2 w 12192002"/>
              <a:gd name="connsiteY104" fmla="*/ 1348327 h 2122526"/>
              <a:gd name="connsiteX105" fmla="*/ 2 w 12192002"/>
              <a:gd name="connsiteY105" fmla="*/ 592017 h 2122526"/>
              <a:gd name="connsiteX106" fmla="*/ 15526 w 12192002"/>
              <a:gd name="connsiteY106" fmla="*/ 586548 h 2122526"/>
              <a:gd name="connsiteX107" fmla="*/ 118381 w 12192002"/>
              <a:gd name="connsiteY107" fmla="*/ 583692 h 2122526"/>
              <a:gd name="connsiteX108" fmla="*/ 292435 w 12192002"/>
              <a:gd name="connsiteY108" fmla="*/ 531887 h 2122526"/>
              <a:gd name="connsiteX109" fmla="*/ 404015 w 12192002"/>
              <a:gd name="connsiteY109" fmla="*/ 511191 h 2122526"/>
              <a:gd name="connsiteX110" fmla="*/ 445099 w 12192002"/>
              <a:gd name="connsiteY110" fmla="*/ 505368 h 2122526"/>
              <a:gd name="connsiteX111" fmla="*/ 571717 w 12192002"/>
              <a:gd name="connsiteY111" fmla="*/ 467338 h 2122526"/>
              <a:gd name="connsiteX112" fmla="*/ 578535 w 12192002"/>
              <a:gd name="connsiteY112" fmla="*/ 467527 h 2122526"/>
              <a:gd name="connsiteX113" fmla="*/ 596792 w 12192002"/>
              <a:gd name="connsiteY113" fmla="*/ 464875 h 2122526"/>
              <a:gd name="connsiteX114" fmla="*/ 708875 w 12192002"/>
              <a:gd name="connsiteY114" fmla="*/ 422017 h 2122526"/>
              <a:gd name="connsiteX115" fmla="*/ 719742 w 12192002"/>
              <a:gd name="connsiteY115" fmla="*/ 416340 h 2122526"/>
              <a:gd name="connsiteX116" fmla="*/ 720047 w 12192002"/>
              <a:gd name="connsiteY116" fmla="*/ 415078 h 2122526"/>
              <a:gd name="connsiteX117" fmla="*/ 763053 w 12192002"/>
              <a:gd name="connsiteY117" fmla="*/ 414307 h 2122526"/>
              <a:gd name="connsiteX118" fmla="*/ 767901 w 12192002"/>
              <a:gd name="connsiteY118" fmla="*/ 412086 h 2122526"/>
              <a:gd name="connsiteX119" fmla="*/ 797041 w 12192002"/>
              <a:gd name="connsiteY119" fmla="*/ 414293 h 2122526"/>
              <a:gd name="connsiteX120" fmla="*/ 811506 w 12192002"/>
              <a:gd name="connsiteY120" fmla="*/ 413988 h 2122526"/>
              <a:gd name="connsiteX121" fmla="*/ 816809 w 12192002"/>
              <a:gd name="connsiteY121" fmla="*/ 416882 h 2122526"/>
              <a:gd name="connsiteX122" fmla="*/ 837540 w 12192002"/>
              <a:gd name="connsiteY122" fmla="*/ 414918 h 2122526"/>
              <a:gd name="connsiteX123" fmla="*/ 858269 w 12192002"/>
              <a:gd name="connsiteY123" fmla="*/ 416131 h 2122526"/>
              <a:gd name="connsiteX124" fmla="*/ 948732 w 12192002"/>
              <a:gd name="connsiteY124" fmla="*/ 404293 h 2122526"/>
              <a:gd name="connsiteX125" fmla="*/ 1149979 w 12192002"/>
              <a:gd name="connsiteY125" fmla="*/ 406698 h 2122526"/>
              <a:gd name="connsiteX126" fmla="*/ 1496110 w 12192002"/>
              <a:gd name="connsiteY126" fmla="*/ 357263 h 2122526"/>
              <a:gd name="connsiteX127" fmla="*/ 1608669 w 12192002"/>
              <a:gd name="connsiteY127" fmla="*/ 331673 h 2122526"/>
              <a:gd name="connsiteX128" fmla="*/ 1675071 w 12192002"/>
              <a:gd name="connsiteY128" fmla="*/ 324776 h 2122526"/>
              <a:gd name="connsiteX129" fmla="*/ 1738204 w 12192002"/>
              <a:gd name="connsiteY129" fmla="*/ 308427 h 2122526"/>
              <a:gd name="connsiteX130" fmla="*/ 1786655 w 12192002"/>
              <a:gd name="connsiteY130" fmla="*/ 303376 h 2122526"/>
              <a:gd name="connsiteX131" fmla="*/ 1873080 w 12192002"/>
              <a:gd name="connsiteY131" fmla="*/ 330998 h 2122526"/>
              <a:gd name="connsiteX132" fmla="*/ 1921650 w 12192002"/>
              <a:gd name="connsiteY132" fmla="*/ 332593 h 2122526"/>
              <a:gd name="connsiteX133" fmla="*/ 1928172 w 12192002"/>
              <a:gd name="connsiteY133" fmla="*/ 327762 h 2122526"/>
              <a:gd name="connsiteX134" fmla="*/ 1997356 w 12192002"/>
              <a:gd name="connsiteY134" fmla="*/ 349707 h 2122526"/>
              <a:gd name="connsiteX135" fmla="*/ 2094665 w 12192002"/>
              <a:gd name="connsiteY135" fmla="*/ 341687 h 2122526"/>
              <a:gd name="connsiteX136" fmla="*/ 2208578 w 12192002"/>
              <a:gd name="connsiteY136" fmla="*/ 324976 h 2122526"/>
              <a:gd name="connsiteX137" fmla="*/ 2315112 w 12192002"/>
              <a:gd name="connsiteY137" fmla="*/ 319743 h 2122526"/>
              <a:gd name="connsiteX138" fmla="*/ 2443255 w 12192002"/>
              <a:gd name="connsiteY138" fmla="*/ 328210 h 2122526"/>
              <a:gd name="connsiteX139" fmla="*/ 2568028 w 12192002"/>
              <a:gd name="connsiteY139" fmla="*/ 342111 h 2122526"/>
              <a:gd name="connsiteX140" fmla="*/ 2646527 w 12192002"/>
              <a:gd name="connsiteY140" fmla="*/ 315870 h 2122526"/>
              <a:gd name="connsiteX141" fmla="*/ 2781569 w 12192002"/>
              <a:gd name="connsiteY141" fmla="*/ 326406 h 2122526"/>
              <a:gd name="connsiteX142" fmla="*/ 3030291 w 12192002"/>
              <a:gd name="connsiteY142" fmla="*/ 348227 h 2122526"/>
              <a:gd name="connsiteX143" fmla="*/ 3142556 w 12192002"/>
              <a:gd name="connsiteY143" fmla="*/ 350870 h 2122526"/>
              <a:gd name="connsiteX144" fmla="*/ 3262356 w 12192002"/>
              <a:gd name="connsiteY144" fmla="*/ 358645 h 2122526"/>
              <a:gd name="connsiteX145" fmla="*/ 3341698 w 12192002"/>
              <a:gd name="connsiteY145" fmla="*/ 364522 h 2122526"/>
              <a:gd name="connsiteX146" fmla="*/ 3344026 w 12192002"/>
              <a:gd name="connsiteY146" fmla="*/ 363547 h 2122526"/>
              <a:gd name="connsiteX147" fmla="*/ 3363888 w 12192002"/>
              <a:gd name="connsiteY147" fmla="*/ 365229 h 2122526"/>
              <a:gd name="connsiteX148" fmla="*/ 3400728 w 12192002"/>
              <a:gd name="connsiteY148" fmla="*/ 382181 h 2122526"/>
              <a:gd name="connsiteX149" fmla="*/ 3473223 w 12192002"/>
              <a:gd name="connsiteY149" fmla="*/ 370133 h 2122526"/>
              <a:gd name="connsiteX150" fmla="*/ 3536135 w 12192002"/>
              <a:gd name="connsiteY150" fmla="*/ 366472 h 2122526"/>
              <a:gd name="connsiteX151" fmla="*/ 3585978 w 12192002"/>
              <a:gd name="connsiteY151" fmla="*/ 356773 h 2122526"/>
              <a:gd name="connsiteX152" fmla="*/ 3594501 w 12192002"/>
              <a:gd name="connsiteY152" fmla="*/ 357463 h 2122526"/>
              <a:gd name="connsiteX153" fmla="*/ 3594736 w 12192002"/>
              <a:gd name="connsiteY153" fmla="*/ 357194 h 2122526"/>
              <a:gd name="connsiteX154" fmla="*/ 3603855 w 12192002"/>
              <a:gd name="connsiteY154" fmla="*/ 357358 h 2122526"/>
              <a:gd name="connsiteX155" fmla="*/ 3610035 w 12192002"/>
              <a:gd name="connsiteY155" fmla="*/ 358720 h 2122526"/>
              <a:gd name="connsiteX156" fmla="*/ 3682513 w 12192002"/>
              <a:gd name="connsiteY156" fmla="*/ 326449 h 2122526"/>
              <a:gd name="connsiteX157" fmla="*/ 3789760 w 12192002"/>
              <a:gd name="connsiteY157" fmla="*/ 302526 h 2122526"/>
              <a:gd name="connsiteX158" fmla="*/ 3897275 w 12192002"/>
              <a:gd name="connsiteY158" fmla="*/ 282288 h 2122526"/>
              <a:gd name="connsiteX159" fmla="*/ 3936846 w 12192002"/>
              <a:gd name="connsiteY159" fmla="*/ 276633 h 2122526"/>
              <a:gd name="connsiteX160" fmla="*/ 4004538 w 12192002"/>
              <a:gd name="connsiteY160" fmla="*/ 259176 h 2122526"/>
              <a:gd name="connsiteX161" fmla="*/ 4033778 w 12192002"/>
              <a:gd name="connsiteY161" fmla="*/ 246608 h 2122526"/>
              <a:gd name="connsiteX162" fmla="*/ 4035363 w 12192002"/>
              <a:gd name="connsiteY162" fmla="*/ 246843 h 2122526"/>
              <a:gd name="connsiteX163" fmla="*/ 4036996 w 12192002"/>
              <a:gd name="connsiteY163" fmla="*/ 243176 h 2122526"/>
              <a:gd name="connsiteX164" fmla="*/ 4042364 w 12192002"/>
              <a:gd name="connsiteY164" fmla="*/ 240742 h 2122526"/>
              <a:gd name="connsiteX165" fmla="*/ 4058954 w 12192002"/>
              <a:gd name="connsiteY165" fmla="*/ 239121 h 2122526"/>
              <a:gd name="connsiteX166" fmla="*/ 4065510 w 12192002"/>
              <a:gd name="connsiteY166" fmla="*/ 239339 h 2122526"/>
              <a:gd name="connsiteX167" fmla="*/ 4074427 w 12192002"/>
              <a:gd name="connsiteY167" fmla="*/ 237895 h 2122526"/>
              <a:gd name="connsiteX168" fmla="*/ 4074546 w 12192002"/>
              <a:gd name="connsiteY168" fmla="*/ 237596 h 2122526"/>
              <a:gd name="connsiteX169" fmla="*/ 4083097 w 12192002"/>
              <a:gd name="connsiteY169" fmla="*/ 236761 h 2122526"/>
              <a:gd name="connsiteX170" fmla="*/ 4142745 w 12192002"/>
              <a:gd name="connsiteY170" fmla="*/ 210228 h 2122526"/>
              <a:gd name="connsiteX171" fmla="*/ 4191248 w 12192002"/>
              <a:gd name="connsiteY171" fmla="*/ 194363 h 2122526"/>
              <a:gd name="connsiteX172" fmla="*/ 4201744 w 12192002"/>
              <a:gd name="connsiteY172" fmla="*/ 188729 h 2122526"/>
              <a:gd name="connsiteX173" fmla="*/ 4202048 w 12192002"/>
              <a:gd name="connsiteY173" fmla="*/ 187470 h 2122526"/>
              <a:gd name="connsiteX174" fmla="*/ 4248116 w 12192002"/>
              <a:gd name="connsiteY174" fmla="*/ 184675 h 2122526"/>
              <a:gd name="connsiteX175" fmla="*/ 4276141 w 12192002"/>
              <a:gd name="connsiteY175" fmla="*/ 186999 h 2122526"/>
              <a:gd name="connsiteX176" fmla="*/ 4290062 w 12192002"/>
              <a:gd name="connsiteY176" fmla="*/ 186753 h 2122526"/>
              <a:gd name="connsiteX177" fmla="*/ 4295143 w 12192002"/>
              <a:gd name="connsiteY177" fmla="*/ 189670 h 2122526"/>
              <a:gd name="connsiteX178" fmla="*/ 4315108 w 12192002"/>
              <a:gd name="connsiteY178" fmla="*/ 187791 h 2122526"/>
              <a:gd name="connsiteX179" fmla="*/ 4316965 w 12192002"/>
              <a:gd name="connsiteY179" fmla="*/ 186450 h 2122526"/>
              <a:gd name="connsiteX180" fmla="*/ 4362875 w 12192002"/>
              <a:gd name="connsiteY180" fmla="*/ 193065 h 2122526"/>
              <a:gd name="connsiteX181" fmla="*/ 4428542 w 12192002"/>
              <a:gd name="connsiteY181" fmla="*/ 191719 h 2122526"/>
              <a:gd name="connsiteX182" fmla="*/ 4515813 w 12192002"/>
              <a:gd name="connsiteY182" fmla="*/ 181068 h 2122526"/>
              <a:gd name="connsiteX183" fmla="*/ 4715526 w 12192002"/>
              <a:gd name="connsiteY183" fmla="*/ 171166 h 2122526"/>
              <a:gd name="connsiteX184" fmla="*/ 4762447 w 12192002"/>
              <a:gd name="connsiteY184" fmla="*/ 162678 h 2122526"/>
              <a:gd name="connsiteX185" fmla="*/ 4840439 w 12192002"/>
              <a:gd name="connsiteY185" fmla="*/ 134910 h 2122526"/>
              <a:gd name="connsiteX186" fmla="*/ 5011513 w 12192002"/>
              <a:gd name="connsiteY186" fmla="*/ 110893 h 2122526"/>
              <a:gd name="connsiteX187" fmla="*/ 5065790 w 12192002"/>
              <a:gd name="connsiteY187" fmla="*/ 94512 h 2122526"/>
              <a:gd name="connsiteX188" fmla="*/ 5121659 w 12192002"/>
              <a:gd name="connsiteY188" fmla="*/ 101083 h 2122526"/>
              <a:gd name="connsiteX189" fmla="*/ 5139595 w 12192002"/>
              <a:gd name="connsiteY189" fmla="*/ 90230 h 2122526"/>
              <a:gd name="connsiteX190" fmla="*/ 5142598 w 12192002"/>
              <a:gd name="connsiteY190" fmla="*/ 88129 h 2122526"/>
              <a:gd name="connsiteX191" fmla="*/ 5156554 w 12192002"/>
              <a:gd name="connsiteY191" fmla="*/ 84729 h 2122526"/>
              <a:gd name="connsiteX192" fmla="*/ 5174660 w 12192002"/>
              <a:gd name="connsiteY192" fmla="*/ 77506 h 2122526"/>
              <a:gd name="connsiteX193" fmla="*/ 5222961 w 12192002"/>
              <a:gd name="connsiteY193" fmla="*/ 74516 h 2122526"/>
              <a:gd name="connsiteX194" fmla="*/ 5261763 w 12192002"/>
              <a:gd name="connsiteY194" fmla="*/ 63392 h 2122526"/>
              <a:gd name="connsiteX195" fmla="*/ 5381667 w 12192002"/>
              <a:gd name="connsiteY195" fmla="*/ 42975 h 2122526"/>
              <a:gd name="connsiteX196" fmla="*/ 5432760 w 12192002"/>
              <a:gd name="connsiteY196" fmla="*/ 25273 h 2122526"/>
              <a:gd name="connsiteX197" fmla="*/ 5470905 w 12192002"/>
              <a:gd name="connsiteY197" fmla="*/ 14020 h 2122526"/>
              <a:gd name="connsiteX198" fmla="*/ 5626960 w 12192002"/>
              <a:gd name="connsiteY198" fmla="*/ 0 h 2122526"/>
              <a:gd name="connsiteX0" fmla="*/ 5626960 w 12192002"/>
              <a:gd name="connsiteY0" fmla="*/ 0 h 2122526"/>
              <a:gd name="connsiteX1" fmla="*/ 5758918 w 12192002"/>
              <a:gd name="connsiteY1" fmla="*/ 1023 h 2122526"/>
              <a:gd name="connsiteX2" fmla="*/ 5957375 w 12192002"/>
              <a:gd name="connsiteY2" fmla="*/ 16715 h 2122526"/>
              <a:gd name="connsiteX3" fmla="*/ 6010090 w 12192002"/>
              <a:gd name="connsiteY3" fmla="*/ 20359 h 2122526"/>
              <a:gd name="connsiteX4" fmla="*/ 6041282 w 12192002"/>
              <a:gd name="connsiteY4" fmla="*/ 15266 h 2122526"/>
              <a:gd name="connsiteX5" fmla="*/ 6048637 w 12192002"/>
              <a:gd name="connsiteY5" fmla="*/ 6917 h 2122526"/>
              <a:gd name="connsiteX6" fmla="*/ 6068529 w 12192002"/>
              <a:gd name="connsiteY6" fmla="*/ 7600 h 2122526"/>
              <a:gd name="connsiteX7" fmla="*/ 6073847 w 12192002"/>
              <a:gd name="connsiteY7" fmla="*/ 6063 h 2122526"/>
              <a:gd name="connsiteX8" fmla="*/ 6168673 w 12192002"/>
              <a:gd name="connsiteY8" fmla="*/ 26525 h 2122526"/>
              <a:gd name="connsiteX9" fmla="*/ 6317559 w 12192002"/>
              <a:gd name="connsiteY9" fmla="*/ 28612 h 2122526"/>
              <a:gd name="connsiteX10" fmla="*/ 6549454 w 12192002"/>
              <a:gd name="connsiteY10" fmla="*/ 75412 h 2122526"/>
              <a:gd name="connsiteX11" fmla="*/ 6708221 w 12192002"/>
              <a:gd name="connsiteY11" fmla="*/ 104188 h 2122526"/>
              <a:gd name="connsiteX12" fmla="*/ 6904145 w 12192002"/>
              <a:gd name="connsiteY12" fmla="*/ 132143 h 2122526"/>
              <a:gd name="connsiteX13" fmla="*/ 7018495 w 12192002"/>
              <a:gd name="connsiteY13" fmla="*/ 161649 h 2122526"/>
              <a:gd name="connsiteX14" fmla="*/ 7096987 w 12192002"/>
              <a:gd name="connsiteY14" fmla="*/ 161275 h 2122526"/>
              <a:gd name="connsiteX15" fmla="*/ 7170807 w 12192002"/>
              <a:gd name="connsiteY15" fmla="*/ 173503 h 2122526"/>
              <a:gd name="connsiteX16" fmla="*/ 7197003 w 12192002"/>
              <a:gd name="connsiteY16" fmla="*/ 178151 h 2122526"/>
              <a:gd name="connsiteX17" fmla="*/ 7201101 w 12192002"/>
              <a:gd name="connsiteY17" fmla="*/ 183509 h 2122526"/>
              <a:gd name="connsiteX18" fmla="*/ 7218559 w 12192002"/>
              <a:gd name="connsiteY18" fmla="*/ 188059 h 2122526"/>
              <a:gd name="connsiteX19" fmla="*/ 7310852 w 12192002"/>
              <a:gd name="connsiteY19" fmla="*/ 213308 h 2122526"/>
              <a:gd name="connsiteX20" fmla="*/ 7312179 w 12192002"/>
              <a:gd name="connsiteY20" fmla="*/ 211866 h 2122526"/>
              <a:gd name="connsiteX21" fmla="*/ 7405390 w 12192002"/>
              <a:gd name="connsiteY21" fmla="*/ 202271 h 2122526"/>
              <a:gd name="connsiteX22" fmla="*/ 7495794 w 12192002"/>
              <a:gd name="connsiteY22" fmla="*/ 194166 h 2122526"/>
              <a:gd name="connsiteX23" fmla="*/ 7507039 w 12192002"/>
              <a:gd name="connsiteY23" fmla="*/ 196118 h 2122526"/>
              <a:gd name="connsiteX24" fmla="*/ 7507411 w 12192002"/>
              <a:gd name="connsiteY24" fmla="*/ 195791 h 2122526"/>
              <a:gd name="connsiteX25" fmla="*/ 7519570 w 12192002"/>
              <a:gd name="connsiteY25" fmla="*/ 197126 h 2122526"/>
              <a:gd name="connsiteX26" fmla="*/ 7527542 w 12192002"/>
              <a:gd name="connsiteY26" fmla="*/ 199679 h 2122526"/>
              <a:gd name="connsiteX27" fmla="*/ 7614346 w 12192002"/>
              <a:gd name="connsiteY27" fmla="*/ 205507 h 2122526"/>
              <a:gd name="connsiteX28" fmla="*/ 7718744 w 12192002"/>
              <a:gd name="connsiteY28" fmla="*/ 202036 h 2122526"/>
              <a:gd name="connsiteX29" fmla="*/ 7905407 w 12192002"/>
              <a:gd name="connsiteY29" fmla="*/ 227751 h 2122526"/>
              <a:gd name="connsiteX30" fmla="*/ 8090271 w 12192002"/>
              <a:gd name="connsiteY30" fmla="*/ 269724 h 2122526"/>
              <a:gd name="connsiteX31" fmla="*/ 8245834 w 12192002"/>
              <a:gd name="connsiteY31" fmla="*/ 315885 h 2122526"/>
              <a:gd name="connsiteX32" fmla="*/ 8252033 w 12192002"/>
              <a:gd name="connsiteY32" fmla="*/ 328877 h 2122526"/>
              <a:gd name="connsiteX33" fmla="*/ 8263376 w 12192002"/>
              <a:gd name="connsiteY33" fmla="*/ 338720 h 2122526"/>
              <a:gd name="connsiteX34" fmla="*/ 8266075 w 12192002"/>
              <a:gd name="connsiteY34" fmla="*/ 338490 h 2122526"/>
              <a:gd name="connsiteX35" fmla="*/ 8283149 w 12192002"/>
              <a:gd name="connsiteY35" fmla="*/ 345665 h 2122526"/>
              <a:gd name="connsiteX36" fmla="*/ 8284276 w 12192002"/>
              <a:gd name="connsiteY36" fmla="*/ 350108 h 2122526"/>
              <a:gd name="connsiteX37" fmla="*/ 8295173 w 12192002"/>
              <a:gd name="connsiteY37" fmla="*/ 355931 h 2122526"/>
              <a:gd name="connsiteX38" fmla="*/ 8314432 w 12192002"/>
              <a:gd name="connsiteY38" fmla="*/ 369826 h 2122526"/>
              <a:gd name="connsiteX39" fmla="*/ 8320104 w 12192002"/>
              <a:gd name="connsiteY39" fmla="*/ 370152 h 2122526"/>
              <a:gd name="connsiteX40" fmla="*/ 8352372 w 12192002"/>
              <a:gd name="connsiteY40" fmla="*/ 387570 h 2122526"/>
              <a:gd name="connsiteX41" fmla="*/ 8353799 w 12192002"/>
              <a:gd name="connsiteY41" fmla="*/ 386730 h 2122526"/>
              <a:gd name="connsiteX42" fmla="*/ 8367182 w 12192002"/>
              <a:gd name="connsiteY42" fmla="*/ 386924 h 2122526"/>
              <a:gd name="connsiteX43" fmla="*/ 8490249 w 12192002"/>
              <a:gd name="connsiteY43" fmla="*/ 400966 h 2122526"/>
              <a:gd name="connsiteX44" fmla="*/ 8497594 w 12192002"/>
              <a:gd name="connsiteY44" fmla="*/ 404016 h 2122526"/>
              <a:gd name="connsiteX45" fmla="*/ 8497968 w 12192002"/>
              <a:gd name="connsiteY45" fmla="*/ 403837 h 2122526"/>
              <a:gd name="connsiteX46" fmla="*/ 8506167 w 12192002"/>
              <a:gd name="connsiteY46" fmla="*/ 406575 h 2122526"/>
              <a:gd name="connsiteX47" fmla="*/ 8510983 w 12192002"/>
              <a:gd name="connsiteY47" fmla="*/ 409576 h 2122526"/>
              <a:gd name="connsiteX48" fmla="*/ 8525230 w 12192002"/>
              <a:gd name="connsiteY48" fmla="*/ 415491 h 2122526"/>
              <a:gd name="connsiteX49" fmla="*/ 8596071 w 12192002"/>
              <a:gd name="connsiteY49" fmla="*/ 400649 h 2122526"/>
              <a:gd name="connsiteX50" fmla="*/ 8707847 w 12192002"/>
              <a:gd name="connsiteY50" fmla="*/ 409221 h 2122526"/>
              <a:gd name="connsiteX51" fmla="*/ 8752444 w 12192002"/>
              <a:gd name="connsiteY51" fmla="*/ 411322 h 2122526"/>
              <a:gd name="connsiteX52" fmla="*/ 8928988 w 12192002"/>
              <a:gd name="connsiteY52" fmla="*/ 430554 h 2122526"/>
              <a:gd name="connsiteX53" fmla="*/ 8963048 w 12192002"/>
              <a:gd name="connsiteY53" fmla="*/ 427366 h 2122526"/>
              <a:gd name="connsiteX54" fmla="*/ 8968011 w 12192002"/>
              <a:gd name="connsiteY54" fmla="*/ 425141 h 2122526"/>
              <a:gd name="connsiteX55" fmla="*/ 8974337 w 12192002"/>
              <a:gd name="connsiteY55" fmla="*/ 424441 h 2122526"/>
              <a:gd name="connsiteX56" fmla="*/ 8990394 w 12192002"/>
              <a:gd name="connsiteY56" fmla="*/ 427667 h 2122526"/>
              <a:gd name="connsiteX57" fmla="*/ 8996232 w 12192002"/>
              <a:gd name="connsiteY57" fmla="*/ 429728 h 2122526"/>
              <a:gd name="connsiteX58" fmla="*/ 9005201 w 12192002"/>
              <a:gd name="connsiteY58" fmla="*/ 430939 h 2122526"/>
              <a:gd name="connsiteX59" fmla="*/ 9005486 w 12192002"/>
              <a:gd name="connsiteY59" fmla="*/ 430699 h 2122526"/>
              <a:gd name="connsiteX60" fmla="*/ 9053453 w 12192002"/>
              <a:gd name="connsiteY60" fmla="*/ 433984 h 2122526"/>
              <a:gd name="connsiteX61" fmla="*/ 9113812 w 12192002"/>
              <a:gd name="connsiteY61" fmla="*/ 425670 h 2122526"/>
              <a:gd name="connsiteX62" fmla="*/ 9137318 w 12192002"/>
              <a:gd name="connsiteY62" fmla="*/ 424304 h 2122526"/>
              <a:gd name="connsiteX63" fmla="*/ 9150210 w 12192002"/>
              <a:gd name="connsiteY63" fmla="*/ 422135 h 2122526"/>
              <a:gd name="connsiteX64" fmla="*/ 9151232 w 12192002"/>
              <a:gd name="connsiteY64" fmla="*/ 421070 h 2122526"/>
              <a:gd name="connsiteX65" fmla="*/ 9189246 w 12192002"/>
              <a:gd name="connsiteY65" fmla="*/ 432272 h 2122526"/>
              <a:gd name="connsiteX66" fmla="*/ 9194810 w 12192002"/>
              <a:gd name="connsiteY66" fmla="*/ 441511 h 2122526"/>
              <a:gd name="connsiteX67" fmla="*/ 9231370 w 12192002"/>
              <a:gd name="connsiteY67" fmla="*/ 451590 h 2122526"/>
              <a:gd name="connsiteX68" fmla="*/ 9343052 w 12192002"/>
              <a:gd name="connsiteY68" fmla="*/ 503495 h 2122526"/>
              <a:gd name="connsiteX69" fmla="*/ 9584507 w 12192002"/>
              <a:gd name="connsiteY69" fmla="*/ 549197 h 2122526"/>
              <a:gd name="connsiteX70" fmla="*/ 9728309 w 12192002"/>
              <a:gd name="connsiteY70" fmla="*/ 560617 h 2122526"/>
              <a:gd name="connsiteX71" fmla="*/ 9847792 w 12192002"/>
              <a:gd name="connsiteY71" fmla="*/ 580824 h 2122526"/>
              <a:gd name="connsiteX72" fmla="*/ 9960019 w 12192002"/>
              <a:gd name="connsiteY72" fmla="*/ 587592 h 2122526"/>
              <a:gd name="connsiteX73" fmla="*/ 10039240 w 12192002"/>
              <a:gd name="connsiteY73" fmla="*/ 603107 h 2122526"/>
              <a:gd name="connsiteX74" fmla="*/ 10082169 w 12192002"/>
              <a:gd name="connsiteY74" fmla="*/ 601443 h 2122526"/>
              <a:gd name="connsiteX75" fmla="*/ 10126500 w 12192002"/>
              <a:gd name="connsiteY75" fmla="*/ 603538 h 2122526"/>
              <a:gd name="connsiteX76" fmla="*/ 10261101 w 12192002"/>
              <a:gd name="connsiteY76" fmla="*/ 615053 h 2122526"/>
              <a:gd name="connsiteX77" fmla="*/ 10336855 w 12192002"/>
              <a:gd name="connsiteY77" fmla="*/ 624804 h 2122526"/>
              <a:gd name="connsiteX78" fmla="*/ 10383868 w 12192002"/>
              <a:gd name="connsiteY78" fmla="*/ 625415 h 2122526"/>
              <a:gd name="connsiteX79" fmla="*/ 10445984 w 12192002"/>
              <a:gd name="connsiteY79" fmla="*/ 629262 h 2122526"/>
              <a:gd name="connsiteX80" fmla="*/ 10519280 w 12192002"/>
              <a:gd name="connsiteY80" fmla="*/ 631320 h 2122526"/>
              <a:gd name="connsiteX81" fmla="*/ 10644619 w 12192002"/>
              <a:gd name="connsiteY81" fmla="*/ 651566 h 2122526"/>
              <a:gd name="connsiteX82" fmla="*/ 10857724 w 12192002"/>
              <a:gd name="connsiteY82" fmla="*/ 712684 h 2122526"/>
              <a:gd name="connsiteX83" fmla="*/ 10951063 w 12192002"/>
              <a:gd name="connsiteY83" fmla="*/ 725767 h 2122526"/>
              <a:gd name="connsiteX84" fmla="*/ 11030956 w 12192002"/>
              <a:gd name="connsiteY84" fmla="*/ 721011 h 2122526"/>
              <a:gd name="connsiteX85" fmla="*/ 11085938 w 12192002"/>
              <a:gd name="connsiteY85" fmla="*/ 723892 h 2122526"/>
              <a:gd name="connsiteX86" fmla="*/ 11143411 w 12192002"/>
              <a:gd name="connsiteY86" fmla="*/ 733141 h 2122526"/>
              <a:gd name="connsiteX87" fmla="*/ 11195087 w 12192002"/>
              <a:gd name="connsiteY87" fmla="*/ 732494 h 2122526"/>
              <a:gd name="connsiteX88" fmla="*/ 11273972 w 12192002"/>
              <a:gd name="connsiteY88" fmla="*/ 753513 h 2122526"/>
              <a:gd name="connsiteX89" fmla="*/ 11369715 w 12192002"/>
              <a:gd name="connsiteY89" fmla="*/ 813181 h 2122526"/>
              <a:gd name="connsiteX90" fmla="*/ 11462695 w 12192002"/>
              <a:gd name="connsiteY90" fmla="*/ 874654 h 2122526"/>
              <a:gd name="connsiteX91" fmla="*/ 11516473 w 12192002"/>
              <a:gd name="connsiteY91" fmla="*/ 928206 h 2122526"/>
              <a:gd name="connsiteX92" fmla="*/ 11585369 w 12192002"/>
              <a:gd name="connsiteY92" fmla="*/ 1004898 h 2122526"/>
              <a:gd name="connsiteX93" fmla="*/ 11744187 w 12192002"/>
              <a:gd name="connsiteY93" fmla="*/ 1047864 h 2122526"/>
              <a:gd name="connsiteX94" fmla="*/ 11874735 w 12192002"/>
              <a:gd name="connsiteY94" fmla="*/ 1132363 h 2122526"/>
              <a:gd name="connsiteX95" fmla="*/ 11925839 w 12192002"/>
              <a:gd name="connsiteY95" fmla="*/ 1110203 h 2122526"/>
              <a:gd name="connsiteX96" fmla="*/ 12080164 w 12192002"/>
              <a:gd name="connsiteY96" fmla="*/ 1090885 h 2122526"/>
              <a:gd name="connsiteX97" fmla="*/ 12140863 w 12192002"/>
              <a:gd name="connsiteY97" fmla="*/ 1035036 h 2122526"/>
              <a:gd name="connsiteX98" fmla="*/ 12192002 w 12192002"/>
              <a:gd name="connsiteY98" fmla="*/ 1015838 h 2122526"/>
              <a:gd name="connsiteX99" fmla="*/ 12192002 w 12192002"/>
              <a:gd name="connsiteY99" fmla="*/ 1955549 h 2122526"/>
              <a:gd name="connsiteX100" fmla="*/ 12192000 w 12192002"/>
              <a:gd name="connsiteY100" fmla="*/ 1955549 h 2122526"/>
              <a:gd name="connsiteX101" fmla="*/ 12192000 w 12192002"/>
              <a:gd name="connsiteY101" fmla="*/ 2122526 h 2122526"/>
              <a:gd name="connsiteX102" fmla="*/ 0 w 12192002"/>
              <a:gd name="connsiteY102" fmla="*/ 2122526 h 2122526"/>
              <a:gd name="connsiteX103" fmla="*/ 0 w 12192002"/>
              <a:gd name="connsiteY103" fmla="*/ 1348327 h 2122526"/>
              <a:gd name="connsiteX104" fmla="*/ 2 w 12192002"/>
              <a:gd name="connsiteY104" fmla="*/ 1348327 h 2122526"/>
              <a:gd name="connsiteX105" fmla="*/ 2 w 12192002"/>
              <a:gd name="connsiteY105" fmla="*/ 592017 h 2122526"/>
              <a:gd name="connsiteX106" fmla="*/ 15526 w 12192002"/>
              <a:gd name="connsiteY106" fmla="*/ 586548 h 2122526"/>
              <a:gd name="connsiteX107" fmla="*/ 118381 w 12192002"/>
              <a:gd name="connsiteY107" fmla="*/ 583692 h 2122526"/>
              <a:gd name="connsiteX108" fmla="*/ 292435 w 12192002"/>
              <a:gd name="connsiteY108" fmla="*/ 531887 h 2122526"/>
              <a:gd name="connsiteX109" fmla="*/ 404015 w 12192002"/>
              <a:gd name="connsiteY109" fmla="*/ 511191 h 2122526"/>
              <a:gd name="connsiteX110" fmla="*/ 445099 w 12192002"/>
              <a:gd name="connsiteY110" fmla="*/ 505368 h 2122526"/>
              <a:gd name="connsiteX111" fmla="*/ 571717 w 12192002"/>
              <a:gd name="connsiteY111" fmla="*/ 467338 h 2122526"/>
              <a:gd name="connsiteX112" fmla="*/ 578535 w 12192002"/>
              <a:gd name="connsiteY112" fmla="*/ 467527 h 2122526"/>
              <a:gd name="connsiteX113" fmla="*/ 596792 w 12192002"/>
              <a:gd name="connsiteY113" fmla="*/ 464875 h 2122526"/>
              <a:gd name="connsiteX114" fmla="*/ 708875 w 12192002"/>
              <a:gd name="connsiteY114" fmla="*/ 422017 h 2122526"/>
              <a:gd name="connsiteX115" fmla="*/ 719742 w 12192002"/>
              <a:gd name="connsiteY115" fmla="*/ 416340 h 2122526"/>
              <a:gd name="connsiteX116" fmla="*/ 720047 w 12192002"/>
              <a:gd name="connsiteY116" fmla="*/ 415078 h 2122526"/>
              <a:gd name="connsiteX117" fmla="*/ 763053 w 12192002"/>
              <a:gd name="connsiteY117" fmla="*/ 414307 h 2122526"/>
              <a:gd name="connsiteX118" fmla="*/ 767901 w 12192002"/>
              <a:gd name="connsiteY118" fmla="*/ 412086 h 2122526"/>
              <a:gd name="connsiteX119" fmla="*/ 797041 w 12192002"/>
              <a:gd name="connsiteY119" fmla="*/ 414293 h 2122526"/>
              <a:gd name="connsiteX120" fmla="*/ 811506 w 12192002"/>
              <a:gd name="connsiteY120" fmla="*/ 413988 h 2122526"/>
              <a:gd name="connsiteX121" fmla="*/ 816809 w 12192002"/>
              <a:gd name="connsiteY121" fmla="*/ 416882 h 2122526"/>
              <a:gd name="connsiteX122" fmla="*/ 837540 w 12192002"/>
              <a:gd name="connsiteY122" fmla="*/ 414918 h 2122526"/>
              <a:gd name="connsiteX123" fmla="*/ 858269 w 12192002"/>
              <a:gd name="connsiteY123" fmla="*/ 416131 h 2122526"/>
              <a:gd name="connsiteX124" fmla="*/ 948732 w 12192002"/>
              <a:gd name="connsiteY124" fmla="*/ 404293 h 2122526"/>
              <a:gd name="connsiteX125" fmla="*/ 1149979 w 12192002"/>
              <a:gd name="connsiteY125" fmla="*/ 406698 h 2122526"/>
              <a:gd name="connsiteX126" fmla="*/ 1496110 w 12192002"/>
              <a:gd name="connsiteY126" fmla="*/ 357263 h 2122526"/>
              <a:gd name="connsiteX127" fmla="*/ 1608669 w 12192002"/>
              <a:gd name="connsiteY127" fmla="*/ 331673 h 2122526"/>
              <a:gd name="connsiteX128" fmla="*/ 1675071 w 12192002"/>
              <a:gd name="connsiteY128" fmla="*/ 324776 h 2122526"/>
              <a:gd name="connsiteX129" fmla="*/ 1738204 w 12192002"/>
              <a:gd name="connsiteY129" fmla="*/ 308427 h 2122526"/>
              <a:gd name="connsiteX130" fmla="*/ 1786655 w 12192002"/>
              <a:gd name="connsiteY130" fmla="*/ 303376 h 2122526"/>
              <a:gd name="connsiteX131" fmla="*/ 1873080 w 12192002"/>
              <a:gd name="connsiteY131" fmla="*/ 330998 h 2122526"/>
              <a:gd name="connsiteX132" fmla="*/ 1921650 w 12192002"/>
              <a:gd name="connsiteY132" fmla="*/ 332593 h 2122526"/>
              <a:gd name="connsiteX133" fmla="*/ 1928172 w 12192002"/>
              <a:gd name="connsiteY133" fmla="*/ 327762 h 2122526"/>
              <a:gd name="connsiteX134" fmla="*/ 1997356 w 12192002"/>
              <a:gd name="connsiteY134" fmla="*/ 349707 h 2122526"/>
              <a:gd name="connsiteX135" fmla="*/ 2094665 w 12192002"/>
              <a:gd name="connsiteY135" fmla="*/ 341687 h 2122526"/>
              <a:gd name="connsiteX136" fmla="*/ 2208578 w 12192002"/>
              <a:gd name="connsiteY136" fmla="*/ 324976 h 2122526"/>
              <a:gd name="connsiteX137" fmla="*/ 2315112 w 12192002"/>
              <a:gd name="connsiteY137" fmla="*/ 319743 h 2122526"/>
              <a:gd name="connsiteX138" fmla="*/ 2443255 w 12192002"/>
              <a:gd name="connsiteY138" fmla="*/ 328210 h 2122526"/>
              <a:gd name="connsiteX139" fmla="*/ 2568028 w 12192002"/>
              <a:gd name="connsiteY139" fmla="*/ 342111 h 2122526"/>
              <a:gd name="connsiteX140" fmla="*/ 2646527 w 12192002"/>
              <a:gd name="connsiteY140" fmla="*/ 315870 h 2122526"/>
              <a:gd name="connsiteX141" fmla="*/ 2781569 w 12192002"/>
              <a:gd name="connsiteY141" fmla="*/ 326406 h 2122526"/>
              <a:gd name="connsiteX142" fmla="*/ 3030291 w 12192002"/>
              <a:gd name="connsiteY142" fmla="*/ 348227 h 2122526"/>
              <a:gd name="connsiteX143" fmla="*/ 3142556 w 12192002"/>
              <a:gd name="connsiteY143" fmla="*/ 350870 h 2122526"/>
              <a:gd name="connsiteX144" fmla="*/ 3262356 w 12192002"/>
              <a:gd name="connsiteY144" fmla="*/ 358645 h 2122526"/>
              <a:gd name="connsiteX145" fmla="*/ 3341698 w 12192002"/>
              <a:gd name="connsiteY145" fmla="*/ 364522 h 2122526"/>
              <a:gd name="connsiteX146" fmla="*/ 3344026 w 12192002"/>
              <a:gd name="connsiteY146" fmla="*/ 363547 h 2122526"/>
              <a:gd name="connsiteX147" fmla="*/ 3363888 w 12192002"/>
              <a:gd name="connsiteY147" fmla="*/ 365229 h 2122526"/>
              <a:gd name="connsiteX148" fmla="*/ 3400728 w 12192002"/>
              <a:gd name="connsiteY148" fmla="*/ 382181 h 2122526"/>
              <a:gd name="connsiteX149" fmla="*/ 3473223 w 12192002"/>
              <a:gd name="connsiteY149" fmla="*/ 370133 h 2122526"/>
              <a:gd name="connsiteX150" fmla="*/ 3536135 w 12192002"/>
              <a:gd name="connsiteY150" fmla="*/ 366472 h 2122526"/>
              <a:gd name="connsiteX151" fmla="*/ 3585978 w 12192002"/>
              <a:gd name="connsiteY151" fmla="*/ 356773 h 2122526"/>
              <a:gd name="connsiteX152" fmla="*/ 3594501 w 12192002"/>
              <a:gd name="connsiteY152" fmla="*/ 357463 h 2122526"/>
              <a:gd name="connsiteX153" fmla="*/ 3594736 w 12192002"/>
              <a:gd name="connsiteY153" fmla="*/ 357194 h 2122526"/>
              <a:gd name="connsiteX154" fmla="*/ 3603855 w 12192002"/>
              <a:gd name="connsiteY154" fmla="*/ 357358 h 2122526"/>
              <a:gd name="connsiteX155" fmla="*/ 3610035 w 12192002"/>
              <a:gd name="connsiteY155" fmla="*/ 358720 h 2122526"/>
              <a:gd name="connsiteX156" fmla="*/ 3682513 w 12192002"/>
              <a:gd name="connsiteY156" fmla="*/ 326449 h 2122526"/>
              <a:gd name="connsiteX157" fmla="*/ 3789760 w 12192002"/>
              <a:gd name="connsiteY157" fmla="*/ 302526 h 2122526"/>
              <a:gd name="connsiteX158" fmla="*/ 3897275 w 12192002"/>
              <a:gd name="connsiteY158" fmla="*/ 282288 h 2122526"/>
              <a:gd name="connsiteX159" fmla="*/ 3936846 w 12192002"/>
              <a:gd name="connsiteY159" fmla="*/ 276633 h 2122526"/>
              <a:gd name="connsiteX160" fmla="*/ 4004538 w 12192002"/>
              <a:gd name="connsiteY160" fmla="*/ 259176 h 2122526"/>
              <a:gd name="connsiteX161" fmla="*/ 4033778 w 12192002"/>
              <a:gd name="connsiteY161" fmla="*/ 246608 h 2122526"/>
              <a:gd name="connsiteX162" fmla="*/ 4035363 w 12192002"/>
              <a:gd name="connsiteY162" fmla="*/ 246843 h 2122526"/>
              <a:gd name="connsiteX163" fmla="*/ 4036996 w 12192002"/>
              <a:gd name="connsiteY163" fmla="*/ 243176 h 2122526"/>
              <a:gd name="connsiteX164" fmla="*/ 4042364 w 12192002"/>
              <a:gd name="connsiteY164" fmla="*/ 240742 h 2122526"/>
              <a:gd name="connsiteX165" fmla="*/ 4058954 w 12192002"/>
              <a:gd name="connsiteY165" fmla="*/ 239121 h 2122526"/>
              <a:gd name="connsiteX166" fmla="*/ 4065510 w 12192002"/>
              <a:gd name="connsiteY166" fmla="*/ 239339 h 2122526"/>
              <a:gd name="connsiteX167" fmla="*/ 4074427 w 12192002"/>
              <a:gd name="connsiteY167" fmla="*/ 237895 h 2122526"/>
              <a:gd name="connsiteX168" fmla="*/ 4074546 w 12192002"/>
              <a:gd name="connsiteY168" fmla="*/ 237596 h 2122526"/>
              <a:gd name="connsiteX169" fmla="*/ 4083097 w 12192002"/>
              <a:gd name="connsiteY169" fmla="*/ 236761 h 2122526"/>
              <a:gd name="connsiteX170" fmla="*/ 4142745 w 12192002"/>
              <a:gd name="connsiteY170" fmla="*/ 210228 h 2122526"/>
              <a:gd name="connsiteX171" fmla="*/ 4191248 w 12192002"/>
              <a:gd name="connsiteY171" fmla="*/ 194363 h 2122526"/>
              <a:gd name="connsiteX172" fmla="*/ 4201744 w 12192002"/>
              <a:gd name="connsiteY172" fmla="*/ 188729 h 2122526"/>
              <a:gd name="connsiteX173" fmla="*/ 4202048 w 12192002"/>
              <a:gd name="connsiteY173" fmla="*/ 187470 h 2122526"/>
              <a:gd name="connsiteX174" fmla="*/ 4248116 w 12192002"/>
              <a:gd name="connsiteY174" fmla="*/ 184675 h 2122526"/>
              <a:gd name="connsiteX175" fmla="*/ 4276141 w 12192002"/>
              <a:gd name="connsiteY175" fmla="*/ 186999 h 2122526"/>
              <a:gd name="connsiteX176" fmla="*/ 4290062 w 12192002"/>
              <a:gd name="connsiteY176" fmla="*/ 186753 h 2122526"/>
              <a:gd name="connsiteX177" fmla="*/ 4295143 w 12192002"/>
              <a:gd name="connsiteY177" fmla="*/ 189670 h 2122526"/>
              <a:gd name="connsiteX178" fmla="*/ 4315108 w 12192002"/>
              <a:gd name="connsiteY178" fmla="*/ 187791 h 2122526"/>
              <a:gd name="connsiteX179" fmla="*/ 4316965 w 12192002"/>
              <a:gd name="connsiteY179" fmla="*/ 186450 h 2122526"/>
              <a:gd name="connsiteX180" fmla="*/ 4362875 w 12192002"/>
              <a:gd name="connsiteY180" fmla="*/ 193065 h 2122526"/>
              <a:gd name="connsiteX181" fmla="*/ 4428542 w 12192002"/>
              <a:gd name="connsiteY181" fmla="*/ 191719 h 2122526"/>
              <a:gd name="connsiteX182" fmla="*/ 4515813 w 12192002"/>
              <a:gd name="connsiteY182" fmla="*/ 181068 h 2122526"/>
              <a:gd name="connsiteX183" fmla="*/ 4715526 w 12192002"/>
              <a:gd name="connsiteY183" fmla="*/ 171166 h 2122526"/>
              <a:gd name="connsiteX184" fmla="*/ 4762447 w 12192002"/>
              <a:gd name="connsiteY184" fmla="*/ 162678 h 2122526"/>
              <a:gd name="connsiteX185" fmla="*/ 4840439 w 12192002"/>
              <a:gd name="connsiteY185" fmla="*/ 134910 h 2122526"/>
              <a:gd name="connsiteX186" fmla="*/ 5011513 w 12192002"/>
              <a:gd name="connsiteY186" fmla="*/ 110893 h 2122526"/>
              <a:gd name="connsiteX187" fmla="*/ 5065790 w 12192002"/>
              <a:gd name="connsiteY187" fmla="*/ 94512 h 2122526"/>
              <a:gd name="connsiteX188" fmla="*/ 5121659 w 12192002"/>
              <a:gd name="connsiteY188" fmla="*/ 101083 h 2122526"/>
              <a:gd name="connsiteX189" fmla="*/ 5139595 w 12192002"/>
              <a:gd name="connsiteY189" fmla="*/ 90230 h 2122526"/>
              <a:gd name="connsiteX190" fmla="*/ 5142598 w 12192002"/>
              <a:gd name="connsiteY190" fmla="*/ 88129 h 2122526"/>
              <a:gd name="connsiteX191" fmla="*/ 5156554 w 12192002"/>
              <a:gd name="connsiteY191" fmla="*/ 84729 h 2122526"/>
              <a:gd name="connsiteX192" fmla="*/ 5174660 w 12192002"/>
              <a:gd name="connsiteY192" fmla="*/ 77506 h 2122526"/>
              <a:gd name="connsiteX193" fmla="*/ 5222961 w 12192002"/>
              <a:gd name="connsiteY193" fmla="*/ 74516 h 2122526"/>
              <a:gd name="connsiteX194" fmla="*/ 5261763 w 12192002"/>
              <a:gd name="connsiteY194" fmla="*/ 63392 h 2122526"/>
              <a:gd name="connsiteX195" fmla="*/ 5381667 w 12192002"/>
              <a:gd name="connsiteY195" fmla="*/ 42975 h 2122526"/>
              <a:gd name="connsiteX196" fmla="*/ 5432760 w 12192002"/>
              <a:gd name="connsiteY196" fmla="*/ 25273 h 2122526"/>
              <a:gd name="connsiteX197" fmla="*/ 5470905 w 12192002"/>
              <a:gd name="connsiteY197" fmla="*/ 14020 h 2122526"/>
              <a:gd name="connsiteX198" fmla="*/ 5626960 w 12192002"/>
              <a:gd name="connsiteY198" fmla="*/ 0 h 2122526"/>
              <a:gd name="connsiteX0" fmla="*/ 5626960 w 12192002"/>
              <a:gd name="connsiteY0" fmla="*/ 0 h 2122526"/>
              <a:gd name="connsiteX1" fmla="*/ 5758918 w 12192002"/>
              <a:gd name="connsiteY1" fmla="*/ 1023 h 2122526"/>
              <a:gd name="connsiteX2" fmla="*/ 5957375 w 12192002"/>
              <a:gd name="connsiteY2" fmla="*/ 16715 h 2122526"/>
              <a:gd name="connsiteX3" fmla="*/ 6010090 w 12192002"/>
              <a:gd name="connsiteY3" fmla="*/ 20359 h 2122526"/>
              <a:gd name="connsiteX4" fmla="*/ 6041282 w 12192002"/>
              <a:gd name="connsiteY4" fmla="*/ 15266 h 2122526"/>
              <a:gd name="connsiteX5" fmla="*/ 6048637 w 12192002"/>
              <a:gd name="connsiteY5" fmla="*/ 6917 h 2122526"/>
              <a:gd name="connsiteX6" fmla="*/ 6068529 w 12192002"/>
              <a:gd name="connsiteY6" fmla="*/ 7600 h 2122526"/>
              <a:gd name="connsiteX7" fmla="*/ 6073847 w 12192002"/>
              <a:gd name="connsiteY7" fmla="*/ 6063 h 2122526"/>
              <a:gd name="connsiteX8" fmla="*/ 6168673 w 12192002"/>
              <a:gd name="connsiteY8" fmla="*/ 26525 h 2122526"/>
              <a:gd name="connsiteX9" fmla="*/ 6317559 w 12192002"/>
              <a:gd name="connsiteY9" fmla="*/ 28612 h 2122526"/>
              <a:gd name="connsiteX10" fmla="*/ 6549454 w 12192002"/>
              <a:gd name="connsiteY10" fmla="*/ 75412 h 2122526"/>
              <a:gd name="connsiteX11" fmla="*/ 6708221 w 12192002"/>
              <a:gd name="connsiteY11" fmla="*/ 104188 h 2122526"/>
              <a:gd name="connsiteX12" fmla="*/ 6904145 w 12192002"/>
              <a:gd name="connsiteY12" fmla="*/ 132143 h 2122526"/>
              <a:gd name="connsiteX13" fmla="*/ 7018495 w 12192002"/>
              <a:gd name="connsiteY13" fmla="*/ 161649 h 2122526"/>
              <a:gd name="connsiteX14" fmla="*/ 7096987 w 12192002"/>
              <a:gd name="connsiteY14" fmla="*/ 161275 h 2122526"/>
              <a:gd name="connsiteX15" fmla="*/ 7170807 w 12192002"/>
              <a:gd name="connsiteY15" fmla="*/ 173503 h 2122526"/>
              <a:gd name="connsiteX16" fmla="*/ 7197003 w 12192002"/>
              <a:gd name="connsiteY16" fmla="*/ 178151 h 2122526"/>
              <a:gd name="connsiteX17" fmla="*/ 7201101 w 12192002"/>
              <a:gd name="connsiteY17" fmla="*/ 183509 h 2122526"/>
              <a:gd name="connsiteX18" fmla="*/ 7218559 w 12192002"/>
              <a:gd name="connsiteY18" fmla="*/ 188059 h 2122526"/>
              <a:gd name="connsiteX19" fmla="*/ 7310852 w 12192002"/>
              <a:gd name="connsiteY19" fmla="*/ 213308 h 2122526"/>
              <a:gd name="connsiteX20" fmla="*/ 7312179 w 12192002"/>
              <a:gd name="connsiteY20" fmla="*/ 211866 h 2122526"/>
              <a:gd name="connsiteX21" fmla="*/ 7405390 w 12192002"/>
              <a:gd name="connsiteY21" fmla="*/ 202271 h 2122526"/>
              <a:gd name="connsiteX22" fmla="*/ 7495794 w 12192002"/>
              <a:gd name="connsiteY22" fmla="*/ 194166 h 2122526"/>
              <a:gd name="connsiteX23" fmla="*/ 7507039 w 12192002"/>
              <a:gd name="connsiteY23" fmla="*/ 196118 h 2122526"/>
              <a:gd name="connsiteX24" fmla="*/ 7507411 w 12192002"/>
              <a:gd name="connsiteY24" fmla="*/ 195791 h 2122526"/>
              <a:gd name="connsiteX25" fmla="*/ 7519570 w 12192002"/>
              <a:gd name="connsiteY25" fmla="*/ 197126 h 2122526"/>
              <a:gd name="connsiteX26" fmla="*/ 7527542 w 12192002"/>
              <a:gd name="connsiteY26" fmla="*/ 199679 h 2122526"/>
              <a:gd name="connsiteX27" fmla="*/ 7614346 w 12192002"/>
              <a:gd name="connsiteY27" fmla="*/ 205507 h 2122526"/>
              <a:gd name="connsiteX28" fmla="*/ 7718744 w 12192002"/>
              <a:gd name="connsiteY28" fmla="*/ 202036 h 2122526"/>
              <a:gd name="connsiteX29" fmla="*/ 7905407 w 12192002"/>
              <a:gd name="connsiteY29" fmla="*/ 227751 h 2122526"/>
              <a:gd name="connsiteX30" fmla="*/ 8090271 w 12192002"/>
              <a:gd name="connsiteY30" fmla="*/ 269724 h 2122526"/>
              <a:gd name="connsiteX31" fmla="*/ 8245834 w 12192002"/>
              <a:gd name="connsiteY31" fmla="*/ 315885 h 2122526"/>
              <a:gd name="connsiteX32" fmla="*/ 8252033 w 12192002"/>
              <a:gd name="connsiteY32" fmla="*/ 328877 h 2122526"/>
              <a:gd name="connsiteX33" fmla="*/ 8263376 w 12192002"/>
              <a:gd name="connsiteY33" fmla="*/ 338720 h 2122526"/>
              <a:gd name="connsiteX34" fmla="*/ 8266075 w 12192002"/>
              <a:gd name="connsiteY34" fmla="*/ 338490 h 2122526"/>
              <a:gd name="connsiteX35" fmla="*/ 8283149 w 12192002"/>
              <a:gd name="connsiteY35" fmla="*/ 345665 h 2122526"/>
              <a:gd name="connsiteX36" fmla="*/ 8284276 w 12192002"/>
              <a:gd name="connsiteY36" fmla="*/ 350108 h 2122526"/>
              <a:gd name="connsiteX37" fmla="*/ 8295173 w 12192002"/>
              <a:gd name="connsiteY37" fmla="*/ 355931 h 2122526"/>
              <a:gd name="connsiteX38" fmla="*/ 8314432 w 12192002"/>
              <a:gd name="connsiteY38" fmla="*/ 369826 h 2122526"/>
              <a:gd name="connsiteX39" fmla="*/ 8320104 w 12192002"/>
              <a:gd name="connsiteY39" fmla="*/ 370152 h 2122526"/>
              <a:gd name="connsiteX40" fmla="*/ 8352372 w 12192002"/>
              <a:gd name="connsiteY40" fmla="*/ 387570 h 2122526"/>
              <a:gd name="connsiteX41" fmla="*/ 8353799 w 12192002"/>
              <a:gd name="connsiteY41" fmla="*/ 386730 h 2122526"/>
              <a:gd name="connsiteX42" fmla="*/ 8367182 w 12192002"/>
              <a:gd name="connsiteY42" fmla="*/ 386924 h 2122526"/>
              <a:gd name="connsiteX43" fmla="*/ 8490249 w 12192002"/>
              <a:gd name="connsiteY43" fmla="*/ 400966 h 2122526"/>
              <a:gd name="connsiteX44" fmla="*/ 8497594 w 12192002"/>
              <a:gd name="connsiteY44" fmla="*/ 404016 h 2122526"/>
              <a:gd name="connsiteX45" fmla="*/ 8497968 w 12192002"/>
              <a:gd name="connsiteY45" fmla="*/ 403837 h 2122526"/>
              <a:gd name="connsiteX46" fmla="*/ 8506167 w 12192002"/>
              <a:gd name="connsiteY46" fmla="*/ 406575 h 2122526"/>
              <a:gd name="connsiteX47" fmla="*/ 8510983 w 12192002"/>
              <a:gd name="connsiteY47" fmla="*/ 409576 h 2122526"/>
              <a:gd name="connsiteX48" fmla="*/ 8525230 w 12192002"/>
              <a:gd name="connsiteY48" fmla="*/ 415491 h 2122526"/>
              <a:gd name="connsiteX49" fmla="*/ 8596071 w 12192002"/>
              <a:gd name="connsiteY49" fmla="*/ 400649 h 2122526"/>
              <a:gd name="connsiteX50" fmla="*/ 8707847 w 12192002"/>
              <a:gd name="connsiteY50" fmla="*/ 409221 h 2122526"/>
              <a:gd name="connsiteX51" fmla="*/ 8752444 w 12192002"/>
              <a:gd name="connsiteY51" fmla="*/ 411322 h 2122526"/>
              <a:gd name="connsiteX52" fmla="*/ 8928988 w 12192002"/>
              <a:gd name="connsiteY52" fmla="*/ 430554 h 2122526"/>
              <a:gd name="connsiteX53" fmla="*/ 8963048 w 12192002"/>
              <a:gd name="connsiteY53" fmla="*/ 427366 h 2122526"/>
              <a:gd name="connsiteX54" fmla="*/ 8968011 w 12192002"/>
              <a:gd name="connsiteY54" fmla="*/ 425141 h 2122526"/>
              <a:gd name="connsiteX55" fmla="*/ 8974337 w 12192002"/>
              <a:gd name="connsiteY55" fmla="*/ 424441 h 2122526"/>
              <a:gd name="connsiteX56" fmla="*/ 8990394 w 12192002"/>
              <a:gd name="connsiteY56" fmla="*/ 427667 h 2122526"/>
              <a:gd name="connsiteX57" fmla="*/ 8996232 w 12192002"/>
              <a:gd name="connsiteY57" fmla="*/ 429728 h 2122526"/>
              <a:gd name="connsiteX58" fmla="*/ 9005201 w 12192002"/>
              <a:gd name="connsiteY58" fmla="*/ 430939 h 2122526"/>
              <a:gd name="connsiteX59" fmla="*/ 9005486 w 12192002"/>
              <a:gd name="connsiteY59" fmla="*/ 430699 h 2122526"/>
              <a:gd name="connsiteX60" fmla="*/ 9053453 w 12192002"/>
              <a:gd name="connsiteY60" fmla="*/ 433984 h 2122526"/>
              <a:gd name="connsiteX61" fmla="*/ 9113812 w 12192002"/>
              <a:gd name="connsiteY61" fmla="*/ 425670 h 2122526"/>
              <a:gd name="connsiteX62" fmla="*/ 9137318 w 12192002"/>
              <a:gd name="connsiteY62" fmla="*/ 424304 h 2122526"/>
              <a:gd name="connsiteX63" fmla="*/ 9150210 w 12192002"/>
              <a:gd name="connsiteY63" fmla="*/ 422135 h 2122526"/>
              <a:gd name="connsiteX64" fmla="*/ 9151232 w 12192002"/>
              <a:gd name="connsiteY64" fmla="*/ 421070 h 2122526"/>
              <a:gd name="connsiteX65" fmla="*/ 9189246 w 12192002"/>
              <a:gd name="connsiteY65" fmla="*/ 432272 h 2122526"/>
              <a:gd name="connsiteX66" fmla="*/ 9194810 w 12192002"/>
              <a:gd name="connsiteY66" fmla="*/ 441511 h 2122526"/>
              <a:gd name="connsiteX67" fmla="*/ 9231370 w 12192002"/>
              <a:gd name="connsiteY67" fmla="*/ 451590 h 2122526"/>
              <a:gd name="connsiteX68" fmla="*/ 9343052 w 12192002"/>
              <a:gd name="connsiteY68" fmla="*/ 503495 h 2122526"/>
              <a:gd name="connsiteX69" fmla="*/ 9584507 w 12192002"/>
              <a:gd name="connsiteY69" fmla="*/ 549197 h 2122526"/>
              <a:gd name="connsiteX70" fmla="*/ 9728309 w 12192002"/>
              <a:gd name="connsiteY70" fmla="*/ 560617 h 2122526"/>
              <a:gd name="connsiteX71" fmla="*/ 9847792 w 12192002"/>
              <a:gd name="connsiteY71" fmla="*/ 580824 h 2122526"/>
              <a:gd name="connsiteX72" fmla="*/ 9960019 w 12192002"/>
              <a:gd name="connsiteY72" fmla="*/ 587592 h 2122526"/>
              <a:gd name="connsiteX73" fmla="*/ 10039240 w 12192002"/>
              <a:gd name="connsiteY73" fmla="*/ 603107 h 2122526"/>
              <a:gd name="connsiteX74" fmla="*/ 10082169 w 12192002"/>
              <a:gd name="connsiteY74" fmla="*/ 601443 h 2122526"/>
              <a:gd name="connsiteX75" fmla="*/ 10126500 w 12192002"/>
              <a:gd name="connsiteY75" fmla="*/ 603538 h 2122526"/>
              <a:gd name="connsiteX76" fmla="*/ 10261101 w 12192002"/>
              <a:gd name="connsiteY76" fmla="*/ 615053 h 2122526"/>
              <a:gd name="connsiteX77" fmla="*/ 10336855 w 12192002"/>
              <a:gd name="connsiteY77" fmla="*/ 624804 h 2122526"/>
              <a:gd name="connsiteX78" fmla="*/ 10383868 w 12192002"/>
              <a:gd name="connsiteY78" fmla="*/ 625415 h 2122526"/>
              <a:gd name="connsiteX79" fmla="*/ 10445984 w 12192002"/>
              <a:gd name="connsiteY79" fmla="*/ 629262 h 2122526"/>
              <a:gd name="connsiteX80" fmla="*/ 10519280 w 12192002"/>
              <a:gd name="connsiteY80" fmla="*/ 631320 h 2122526"/>
              <a:gd name="connsiteX81" fmla="*/ 10644619 w 12192002"/>
              <a:gd name="connsiteY81" fmla="*/ 651566 h 2122526"/>
              <a:gd name="connsiteX82" fmla="*/ 10857724 w 12192002"/>
              <a:gd name="connsiteY82" fmla="*/ 712684 h 2122526"/>
              <a:gd name="connsiteX83" fmla="*/ 10951063 w 12192002"/>
              <a:gd name="connsiteY83" fmla="*/ 725767 h 2122526"/>
              <a:gd name="connsiteX84" fmla="*/ 11030956 w 12192002"/>
              <a:gd name="connsiteY84" fmla="*/ 721011 h 2122526"/>
              <a:gd name="connsiteX85" fmla="*/ 11085938 w 12192002"/>
              <a:gd name="connsiteY85" fmla="*/ 723892 h 2122526"/>
              <a:gd name="connsiteX86" fmla="*/ 11143411 w 12192002"/>
              <a:gd name="connsiteY86" fmla="*/ 733141 h 2122526"/>
              <a:gd name="connsiteX87" fmla="*/ 11195087 w 12192002"/>
              <a:gd name="connsiteY87" fmla="*/ 732494 h 2122526"/>
              <a:gd name="connsiteX88" fmla="*/ 11273972 w 12192002"/>
              <a:gd name="connsiteY88" fmla="*/ 753513 h 2122526"/>
              <a:gd name="connsiteX89" fmla="*/ 11369715 w 12192002"/>
              <a:gd name="connsiteY89" fmla="*/ 813181 h 2122526"/>
              <a:gd name="connsiteX90" fmla="*/ 11462695 w 12192002"/>
              <a:gd name="connsiteY90" fmla="*/ 874654 h 2122526"/>
              <a:gd name="connsiteX91" fmla="*/ 11516473 w 12192002"/>
              <a:gd name="connsiteY91" fmla="*/ 928206 h 2122526"/>
              <a:gd name="connsiteX92" fmla="*/ 11585369 w 12192002"/>
              <a:gd name="connsiteY92" fmla="*/ 1004898 h 2122526"/>
              <a:gd name="connsiteX93" fmla="*/ 11744187 w 12192002"/>
              <a:gd name="connsiteY93" fmla="*/ 1047864 h 2122526"/>
              <a:gd name="connsiteX94" fmla="*/ 11894613 w 12192002"/>
              <a:gd name="connsiteY94" fmla="*/ 1148265 h 2122526"/>
              <a:gd name="connsiteX95" fmla="*/ 11925839 w 12192002"/>
              <a:gd name="connsiteY95" fmla="*/ 1110203 h 2122526"/>
              <a:gd name="connsiteX96" fmla="*/ 12080164 w 12192002"/>
              <a:gd name="connsiteY96" fmla="*/ 1090885 h 2122526"/>
              <a:gd name="connsiteX97" fmla="*/ 12140863 w 12192002"/>
              <a:gd name="connsiteY97" fmla="*/ 1035036 h 2122526"/>
              <a:gd name="connsiteX98" fmla="*/ 12192002 w 12192002"/>
              <a:gd name="connsiteY98" fmla="*/ 1015838 h 2122526"/>
              <a:gd name="connsiteX99" fmla="*/ 12192002 w 12192002"/>
              <a:gd name="connsiteY99" fmla="*/ 1955549 h 2122526"/>
              <a:gd name="connsiteX100" fmla="*/ 12192000 w 12192002"/>
              <a:gd name="connsiteY100" fmla="*/ 1955549 h 2122526"/>
              <a:gd name="connsiteX101" fmla="*/ 12192000 w 12192002"/>
              <a:gd name="connsiteY101" fmla="*/ 2122526 h 2122526"/>
              <a:gd name="connsiteX102" fmla="*/ 0 w 12192002"/>
              <a:gd name="connsiteY102" fmla="*/ 2122526 h 2122526"/>
              <a:gd name="connsiteX103" fmla="*/ 0 w 12192002"/>
              <a:gd name="connsiteY103" fmla="*/ 1348327 h 2122526"/>
              <a:gd name="connsiteX104" fmla="*/ 2 w 12192002"/>
              <a:gd name="connsiteY104" fmla="*/ 1348327 h 2122526"/>
              <a:gd name="connsiteX105" fmla="*/ 2 w 12192002"/>
              <a:gd name="connsiteY105" fmla="*/ 592017 h 2122526"/>
              <a:gd name="connsiteX106" fmla="*/ 15526 w 12192002"/>
              <a:gd name="connsiteY106" fmla="*/ 586548 h 2122526"/>
              <a:gd name="connsiteX107" fmla="*/ 118381 w 12192002"/>
              <a:gd name="connsiteY107" fmla="*/ 583692 h 2122526"/>
              <a:gd name="connsiteX108" fmla="*/ 292435 w 12192002"/>
              <a:gd name="connsiteY108" fmla="*/ 531887 h 2122526"/>
              <a:gd name="connsiteX109" fmla="*/ 404015 w 12192002"/>
              <a:gd name="connsiteY109" fmla="*/ 511191 h 2122526"/>
              <a:gd name="connsiteX110" fmla="*/ 445099 w 12192002"/>
              <a:gd name="connsiteY110" fmla="*/ 505368 h 2122526"/>
              <a:gd name="connsiteX111" fmla="*/ 571717 w 12192002"/>
              <a:gd name="connsiteY111" fmla="*/ 467338 h 2122526"/>
              <a:gd name="connsiteX112" fmla="*/ 578535 w 12192002"/>
              <a:gd name="connsiteY112" fmla="*/ 467527 h 2122526"/>
              <a:gd name="connsiteX113" fmla="*/ 596792 w 12192002"/>
              <a:gd name="connsiteY113" fmla="*/ 464875 h 2122526"/>
              <a:gd name="connsiteX114" fmla="*/ 708875 w 12192002"/>
              <a:gd name="connsiteY114" fmla="*/ 422017 h 2122526"/>
              <a:gd name="connsiteX115" fmla="*/ 719742 w 12192002"/>
              <a:gd name="connsiteY115" fmla="*/ 416340 h 2122526"/>
              <a:gd name="connsiteX116" fmla="*/ 720047 w 12192002"/>
              <a:gd name="connsiteY116" fmla="*/ 415078 h 2122526"/>
              <a:gd name="connsiteX117" fmla="*/ 763053 w 12192002"/>
              <a:gd name="connsiteY117" fmla="*/ 414307 h 2122526"/>
              <a:gd name="connsiteX118" fmla="*/ 767901 w 12192002"/>
              <a:gd name="connsiteY118" fmla="*/ 412086 h 2122526"/>
              <a:gd name="connsiteX119" fmla="*/ 797041 w 12192002"/>
              <a:gd name="connsiteY119" fmla="*/ 414293 h 2122526"/>
              <a:gd name="connsiteX120" fmla="*/ 811506 w 12192002"/>
              <a:gd name="connsiteY120" fmla="*/ 413988 h 2122526"/>
              <a:gd name="connsiteX121" fmla="*/ 816809 w 12192002"/>
              <a:gd name="connsiteY121" fmla="*/ 416882 h 2122526"/>
              <a:gd name="connsiteX122" fmla="*/ 837540 w 12192002"/>
              <a:gd name="connsiteY122" fmla="*/ 414918 h 2122526"/>
              <a:gd name="connsiteX123" fmla="*/ 858269 w 12192002"/>
              <a:gd name="connsiteY123" fmla="*/ 416131 h 2122526"/>
              <a:gd name="connsiteX124" fmla="*/ 948732 w 12192002"/>
              <a:gd name="connsiteY124" fmla="*/ 404293 h 2122526"/>
              <a:gd name="connsiteX125" fmla="*/ 1149979 w 12192002"/>
              <a:gd name="connsiteY125" fmla="*/ 406698 h 2122526"/>
              <a:gd name="connsiteX126" fmla="*/ 1496110 w 12192002"/>
              <a:gd name="connsiteY126" fmla="*/ 357263 h 2122526"/>
              <a:gd name="connsiteX127" fmla="*/ 1608669 w 12192002"/>
              <a:gd name="connsiteY127" fmla="*/ 331673 h 2122526"/>
              <a:gd name="connsiteX128" fmla="*/ 1675071 w 12192002"/>
              <a:gd name="connsiteY128" fmla="*/ 324776 h 2122526"/>
              <a:gd name="connsiteX129" fmla="*/ 1738204 w 12192002"/>
              <a:gd name="connsiteY129" fmla="*/ 308427 h 2122526"/>
              <a:gd name="connsiteX130" fmla="*/ 1786655 w 12192002"/>
              <a:gd name="connsiteY130" fmla="*/ 303376 h 2122526"/>
              <a:gd name="connsiteX131" fmla="*/ 1873080 w 12192002"/>
              <a:gd name="connsiteY131" fmla="*/ 330998 h 2122526"/>
              <a:gd name="connsiteX132" fmla="*/ 1921650 w 12192002"/>
              <a:gd name="connsiteY132" fmla="*/ 332593 h 2122526"/>
              <a:gd name="connsiteX133" fmla="*/ 1928172 w 12192002"/>
              <a:gd name="connsiteY133" fmla="*/ 327762 h 2122526"/>
              <a:gd name="connsiteX134" fmla="*/ 1997356 w 12192002"/>
              <a:gd name="connsiteY134" fmla="*/ 349707 h 2122526"/>
              <a:gd name="connsiteX135" fmla="*/ 2094665 w 12192002"/>
              <a:gd name="connsiteY135" fmla="*/ 341687 h 2122526"/>
              <a:gd name="connsiteX136" fmla="*/ 2208578 w 12192002"/>
              <a:gd name="connsiteY136" fmla="*/ 324976 h 2122526"/>
              <a:gd name="connsiteX137" fmla="*/ 2315112 w 12192002"/>
              <a:gd name="connsiteY137" fmla="*/ 319743 h 2122526"/>
              <a:gd name="connsiteX138" fmla="*/ 2443255 w 12192002"/>
              <a:gd name="connsiteY138" fmla="*/ 328210 h 2122526"/>
              <a:gd name="connsiteX139" fmla="*/ 2568028 w 12192002"/>
              <a:gd name="connsiteY139" fmla="*/ 342111 h 2122526"/>
              <a:gd name="connsiteX140" fmla="*/ 2646527 w 12192002"/>
              <a:gd name="connsiteY140" fmla="*/ 315870 h 2122526"/>
              <a:gd name="connsiteX141" fmla="*/ 2781569 w 12192002"/>
              <a:gd name="connsiteY141" fmla="*/ 326406 h 2122526"/>
              <a:gd name="connsiteX142" fmla="*/ 3030291 w 12192002"/>
              <a:gd name="connsiteY142" fmla="*/ 348227 h 2122526"/>
              <a:gd name="connsiteX143" fmla="*/ 3142556 w 12192002"/>
              <a:gd name="connsiteY143" fmla="*/ 350870 h 2122526"/>
              <a:gd name="connsiteX144" fmla="*/ 3262356 w 12192002"/>
              <a:gd name="connsiteY144" fmla="*/ 358645 h 2122526"/>
              <a:gd name="connsiteX145" fmla="*/ 3341698 w 12192002"/>
              <a:gd name="connsiteY145" fmla="*/ 364522 h 2122526"/>
              <a:gd name="connsiteX146" fmla="*/ 3344026 w 12192002"/>
              <a:gd name="connsiteY146" fmla="*/ 363547 h 2122526"/>
              <a:gd name="connsiteX147" fmla="*/ 3363888 w 12192002"/>
              <a:gd name="connsiteY147" fmla="*/ 365229 h 2122526"/>
              <a:gd name="connsiteX148" fmla="*/ 3400728 w 12192002"/>
              <a:gd name="connsiteY148" fmla="*/ 382181 h 2122526"/>
              <a:gd name="connsiteX149" fmla="*/ 3473223 w 12192002"/>
              <a:gd name="connsiteY149" fmla="*/ 370133 h 2122526"/>
              <a:gd name="connsiteX150" fmla="*/ 3536135 w 12192002"/>
              <a:gd name="connsiteY150" fmla="*/ 366472 h 2122526"/>
              <a:gd name="connsiteX151" fmla="*/ 3585978 w 12192002"/>
              <a:gd name="connsiteY151" fmla="*/ 356773 h 2122526"/>
              <a:gd name="connsiteX152" fmla="*/ 3594501 w 12192002"/>
              <a:gd name="connsiteY152" fmla="*/ 357463 h 2122526"/>
              <a:gd name="connsiteX153" fmla="*/ 3594736 w 12192002"/>
              <a:gd name="connsiteY153" fmla="*/ 357194 h 2122526"/>
              <a:gd name="connsiteX154" fmla="*/ 3603855 w 12192002"/>
              <a:gd name="connsiteY154" fmla="*/ 357358 h 2122526"/>
              <a:gd name="connsiteX155" fmla="*/ 3610035 w 12192002"/>
              <a:gd name="connsiteY155" fmla="*/ 358720 h 2122526"/>
              <a:gd name="connsiteX156" fmla="*/ 3682513 w 12192002"/>
              <a:gd name="connsiteY156" fmla="*/ 326449 h 2122526"/>
              <a:gd name="connsiteX157" fmla="*/ 3789760 w 12192002"/>
              <a:gd name="connsiteY157" fmla="*/ 302526 h 2122526"/>
              <a:gd name="connsiteX158" fmla="*/ 3897275 w 12192002"/>
              <a:gd name="connsiteY158" fmla="*/ 282288 h 2122526"/>
              <a:gd name="connsiteX159" fmla="*/ 3936846 w 12192002"/>
              <a:gd name="connsiteY159" fmla="*/ 276633 h 2122526"/>
              <a:gd name="connsiteX160" fmla="*/ 4004538 w 12192002"/>
              <a:gd name="connsiteY160" fmla="*/ 259176 h 2122526"/>
              <a:gd name="connsiteX161" fmla="*/ 4033778 w 12192002"/>
              <a:gd name="connsiteY161" fmla="*/ 246608 h 2122526"/>
              <a:gd name="connsiteX162" fmla="*/ 4035363 w 12192002"/>
              <a:gd name="connsiteY162" fmla="*/ 246843 h 2122526"/>
              <a:gd name="connsiteX163" fmla="*/ 4036996 w 12192002"/>
              <a:gd name="connsiteY163" fmla="*/ 243176 h 2122526"/>
              <a:gd name="connsiteX164" fmla="*/ 4042364 w 12192002"/>
              <a:gd name="connsiteY164" fmla="*/ 240742 h 2122526"/>
              <a:gd name="connsiteX165" fmla="*/ 4058954 w 12192002"/>
              <a:gd name="connsiteY165" fmla="*/ 239121 h 2122526"/>
              <a:gd name="connsiteX166" fmla="*/ 4065510 w 12192002"/>
              <a:gd name="connsiteY166" fmla="*/ 239339 h 2122526"/>
              <a:gd name="connsiteX167" fmla="*/ 4074427 w 12192002"/>
              <a:gd name="connsiteY167" fmla="*/ 237895 h 2122526"/>
              <a:gd name="connsiteX168" fmla="*/ 4074546 w 12192002"/>
              <a:gd name="connsiteY168" fmla="*/ 237596 h 2122526"/>
              <a:gd name="connsiteX169" fmla="*/ 4083097 w 12192002"/>
              <a:gd name="connsiteY169" fmla="*/ 236761 h 2122526"/>
              <a:gd name="connsiteX170" fmla="*/ 4142745 w 12192002"/>
              <a:gd name="connsiteY170" fmla="*/ 210228 h 2122526"/>
              <a:gd name="connsiteX171" fmla="*/ 4191248 w 12192002"/>
              <a:gd name="connsiteY171" fmla="*/ 194363 h 2122526"/>
              <a:gd name="connsiteX172" fmla="*/ 4201744 w 12192002"/>
              <a:gd name="connsiteY172" fmla="*/ 188729 h 2122526"/>
              <a:gd name="connsiteX173" fmla="*/ 4202048 w 12192002"/>
              <a:gd name="connsiteY173" fmla="*/ 187470 h 2122526"/>
              <a:gd name="connsiteX174" fmla="*/ 4248116 w 12192002"/>
              <a:gd name="connsiteY174" fmla="*/ 184675 h 2122526"/>
              <a:gd name="connsiteX175" fmla="*/ 4276141 w 12192002"/>
              <a:gd name="connsiteY175" fmla="*/ 186999 h 2122526"/>
              <a:gd name="connsiteX176" fmla="*/ 4290062 w 12192002"/>
              <a:gd name="connsiteY176" fmla="*/ 186753 h 2122526"/>
              <a:gd name="connsiteX177" fmla="*/ 4295143 w 12192002"/>
              <a:gd name="connsiteY177" fmla="*/ 189670 h 2122526"/>
              <a:gd name="connsiteX178" fmla="*/ 4315108 w 12192002"/>
              <a:gd name="connsiteY178" fmla="*/ 187791 h 2122526"/>
              <a:gd name="connsiteX179" fmla="*/ 4316965 w 12192002"/>
              <a:gd name="connsiteY179" fmla="*/ 186450 h 2122526"/>
              <a:gd name="connsiteX180" fmla="*/ 4362875 w 12192002"/>
              <a:gd name="connsiteY180" fmla="*/ 193065 h 2122526"/>
              <a:gd name="connsiteX181" fmla="*/ 4428542 w 12192002"/>
              <a:gd name="connsiteY181" fmla="*/ 191719 h 2122526"/>
              <a:gd name="connsiteX182" fmla="*/ 4515813 w 12192002"/>
              <a:gd name="connsiteY182" fmla="*/ 181068 h 2122526"/>
              <a:gd name="connsiteX183" fmla="*/ 4715526 w 12192002"/>
              <a:gd name="connsiteY183" fmla="*/ 171166 h 2122526"/>
              <a:gd name="connsiteX184" fmla="*/ 4762447 w 12192002"/>
              <a:gd name="connsiteY184" fmla="*/ 162678 h 2122526"/>
              <a:gd name="connsiteX185" fmla="*/ 4840439 w 12192002"/>
              <a:gd name="connsiteY185" fmla="*/ 134910 h 2122526"/>
              <a:gd name="connsiteX186" fmla="*/ 5011513 w 12192002"/>
              <a:gd name="connsiteY186" fmla="*/ 110893 h 2122526"/>
              <a:gd name="connsiteX187" fmla="*/ 5065790 w 12192002"/>
              <a:gd name="connsiteY187" fmla="*/ 94512 h 2122526"/>
              <a:gd name="connsiteX188" fmla="*/ 5121659 w 12192002"/>
              <a:gd name="connsiteY188" fmla="*/ 101083 h 2122526"/>
              <a:gd name="connsiteX189" fmla="*/ 5139595 w 12192002"/>
              <a:gd name="connsiteY189" fmla="*/ 90230 h 2122526"/>
              <a:gd name="connsiteX190" fmla="*/ 5142598 w 12192002"/>
              <a:gd name="connsiteY190" fmla="*/ 88129 h 2122526"/>
              <a:gd name="connsiteX191" fmla="*/ 5156554 w 12192002"/>
              <a:gd name="connsiteY191" fmla="*/ 84729 h 2122526"/>
              <a:gd name="connsiteX192" fmla="*/ 5174660 w 12192002"/>
              <a:gd name="connsiteY192" fmla="*/ 77506 h 2122526"/>
              <a:gd name="connsiteX193" fmla="*/ 5222961 w 12192002"/>
              <a:gd name="connsiteY193" fmla="*/ 74516 h 2122526"/>
              <a:gd name="connsiteX194" fmla="*/ 5261763 w 12192002"/>
              <a:gd name="connsiteY194" fmla="*/ 63392 h 2122526"/>
              <a:gd name="connsiteX195" fmla="*/ 5381667 w 12192002"/>
              <a:gd name="connsiteY195" fmla="*/ 42975 h 2122526"/>
              <a:gd name="connsiteX196" fmla="*/ 5432760 w 12192002"/>
              <a:gd name="connsiteY196" fmla="*/ 25273 h 2122526"/>
              <a:gd name="connsiteX197" fmla="*/ 5470905 w 12192002"/>
              <a:gd name="connsiteY197" fmla="*/ 14020 h 2122526"/>
              <a:gd name="connsiteX198" fmla="*/ 5626960 w 12192002"/>
              <a:gd name="connsiteY198" fmla="*/ 0 h 2122526"/>
              <a:gd name="connsiteX0" fmla="*/ 5626960 w 12192002"/>
              <a:gd name="connsiteY0" fmla="*/ 0 h 2122526"/>
              <a:gd name="connsiteX1" fmla="*/ 5758918 w 12192002"/>
              <a:gd name="connsiteY1" fmla="*/ 1023 h 2122526"/>
              <a:gd name="connsiteX2" fmla="*/ 5957375 w 12192002"/>
              <a:gd name="connsiteY2" fmla="*/ 16715 h 2122526"/>
              <a:gd name="connsiteX3" fmla="*/ 6010090 w 12192002"/>
              <a:gd name="connsiteY3" fmla="*/ 20359 h 2122526"/>
              <a:gd name="connsiteX4" fmla="*/ 6041282 w 12192002"/>
              <a:gd name="connsiteY4" fmla="*/ 15266 h 2122526"/>
              <a:gd name="connsiteX5" fmla="*/ 6048637 w 12192002"/>
              <a:gd name="connsiteY5" fmla="*/ 6917 h 2122526"/>
              <a:gd name="connsiteX6" fmla="*/ 6068529 w 12192002"/>
              <a:gd name="connsiteY6" fmla="*/ 7600 h 2122526"/>
              <a:gd name="connsiteX7" fmla="*/ 6073847 w 12192002"/>
              <a:gd name="connsiteY7" fmla="*/ 6063 h 2122526"/>
              <a:gd name="connsiteX8" fmla="*/ 6168673 w 12192002"/>
              <a:gd name="connsiteY8" fmla="*/ 26525 h 2122526"/>
              <a:gd name="connsiteX9" fmla="*/ 6317559 w 12192002"/>
              <a:gd name="connsiteY9" fmla="*/ 28612 h 2122526"/>
              <a:gd name="connsiteX10" fmla="*/ 6549454 w 12192002"/>
              <a:gd name="connsiteY10" fmla="*/ 75412 h 2122526"/>
              <a:gd name="connsiteX11" fmla="*/ 6708221 w 12192002"/>
              <a:gd name="connsiteY11" fmla="*/ 104188 h 2122526"/>
              <a:gd name="connsiteX12" fmla="*/ 6904145 w 12192002"/>
              <a:gd name="connsiteY12" fmla="*/ 132143 h 2122526"/>
              <a:gd name="connsiteX13" fmla="*/ 7018495 w 12192002"/>
              <a:gd name="connsiteY13" fmla="*/ 161649 h 2122526"/>
              <a:gd name="connsiteX14" fmla="*/ 7096987 w 12192002"/>
              <a:gd name="connsiteY14" fmla="*/ 161275 h 2122526"/>
              <a:gd name="connsiteX15" fmla="*/ 7170807 w 12192002"/>
              <a:gd name="connsiteY15" fmla="*/ 173503 h 2122526"/>
              <a:gd name="connsiteX16" fmla="*/ 7197003 w 12192002"/>
              <a:gd name="connsiteY16" fmla="*/ 178151 h 2122526"/>
              <a:gd name="connsiteX17" fmla="*/ 7201101 w 12192002"/>
              <a:gd name="connsiteY17" fmla="*/ 183509 h 2122526"/>
              <a:gd name="connsiteX18" fmla="*/ 7218559 w 12192002"/>
              <a:gd name="connsiteY18" fmla="*/ 188059 h 2122526"/>
              <a:gd name="connsiteX19" fmla="*/ 7310852 w 12192002"/>
              <a:gd name="connsiteY19" fmla="*/ 213308 h 2122526"/>
              <a:gd name="connsiteX20" fmla="*/ 7312179 w 12192002"/>
              <a:gd name="connsiteY20" fmla="*/ 211866 h 2122526"/>
              <a:gd name="connsiteX21" fmla="*/ 7405390 w 12192002"/>
              <a:gd name="connsiteY21" fmla="*/ 202271 h 2122526"/>
              <a:gd name="connsiteX22" fmla="*/ 7495794 w 12192002"/>
              <a:gd name="connsiteY22" fmla="*/ 194166 h 2122526"/>
              <a:gd name="connsiteX23" fmla="*/ 7507039 w 12192002"/>
              <a:gd name="connsiteY23" fmla="*/ 196118 h 2122526"/>
              <a:gd name="connsiteX24" fmla="*/ 7507411 w 12192002"/>
              <a:gd name="connsiteY24" fmla="*/ 195791 h 2122526"/>
              <a:gd name="connsiteX25" fmla="*/ 7519570 w 12192002"/>
              <a:gd name="connsiteY25" fmla="*/ 197126 h 2122526"/>
              <a:gd name="connsiteX26" fmla="*/ 7527542 w 12192002"/>
              <a:gd name="connsiteY26" fmla="*/ 199679 h 2122526"/>
              <a:gd name="connsiteX27" fmla="*/ 7614346 w 12192002"/>
              <a:gd name="connsiteY27" fmla="*/ 205507 h 2122526"/>
              <a:gd name="connsiteX28" fmla="*/ 7718744 w 12192002"/>
              <a:gd name="connsiteY28" fmla="*/ 202036 h 2122526"/>
              <a:gd name="connsiteX29" fmla="*/ 7905407 w 12192002"/>
              <a:gd name="connsiteY29" fmla="*/ 227751 h 2122526"/>
              <a:gd name="connsiteX30" fmla="*/ 8090271 w 12192002"/>
              <a:gd name="connsiteY30" fmla="*/ 269724 h 2122526"/>
              <a:gd name="connsiteX31" fmla="*/ 8245834 w 12192002"/>
              <a:gd name="connsiteY31" fmla="*/ 315885 h 2122526"/>
              <a:gd name="connsiteX32" fmla="*/ 8252033 w 12192002"/>
              <a:gd name="connsiteY32" fmla="*/ 328877 h 2122526"/>
              <a:gd name="connsiteX33" fmla="*/ 8263376 w 12192002"/>
              <a:gd name="connsiteY33" fmla="*/ 338720 h 2122526"/>
              <a:gd name="connsiteX34" fmla="*/ 8266075 w 12192002"/>
              <a:gd name="connsiteY34" fmla="*/ 338490 h 2122526"/>
              <a:gd name="connsiteX35" fmla="*/ 8283149 w 12192002"/>
              <a:gd name="connsiteY35" fmla="*/ 345665 h 2122526"/>
              <a:gd name="connsiteX36" fmla="*/ 8284276 w 12192002"/>
              <a:gd name="connsiteY36" fmla="*/ 350108 h 2122526"/>
              <a:gd name="connsiteX37" fmla="*/ 8295173 w 12192002"/>
              <a:gd name="connsiteY37" fmla="*/ 355931 h 2122526"/>
              <a:gd name="connsiteX38" fmla="*/ 8314432 w 12192002"/>
              <a:gd name="connsiteY38" fmla="*/ 369826 h 2122526"/>
              <a:gd name="connsiteX39" fmla="*/ 8320104 w 12192002"/>
              <a:gd name="connsiteY39" fmla="*/ 370152 h 2122526"/>
              <a:gd name="connsiteX40" fmla="*/ 8352372 w 12192002"/>
              <a:gd name="connsiteY40" fmla="*/ 387570 h 2122526"/>
              <a:gd name="connsiteX41" fmla="*/ 8353799 w 12192002"/>
              <a:gd name="connsiteY41" fmla="*/ 386730 h 2122526"/>
              <a:gd name="connsiteX42" fmla="*/ 8367182 w 12192002"/>
              <a:gd name="connsiteY42" fmla="*/ 386924 h 2122526"/>
              <a:gd name="connsiteX43" fmla="*/ 8490249 w 12192002"/>
              <a:gd name="connsiteY43" fmla="*/ 400966 h 2122526"/>
              <a:gd name="connsiteX44" fmla="*/ 8497594 w 12192002"/>
              <a:gd name="connsiteY44" fmla="*/ 404016 h 2122526"/>
              <a:gd name="connsiteX45" fmla="*/ 8497968 w 12192002"/>
              <a:gd name="connsiteY45" fmla="*/ 403837 h 2122526"/>
              <a:gd name="connsiteX46" fmla="*/ 8506167 w 12192002"/>
              <a:gd name="connsiteY46" fmla="*/ 406575 h 2122526"/>
              <a:gd name="connsiteX47" fmla="*/ 8510983 w 12192002"/>
              <a:gd name="connsiteY47" fmla="*/ 409576 h 2122526"/>
              <a:gd name="connsiteX48" fmla="*/ 8525230 w 12192002"/>
              <a:gd name="connsiteY48" fmla="*/ 415491 h 2122526"/>
              <a:gd name="connsiteX49" fmla="*/ 8596071 w 12192002"/>
              <a:gd name="connsiteY49" fmla="*/ 400649 h 2122526"/>
              <a:gd name="connsiteX50" fmla="*/ 8707847 w 12192002"/>
              <a:gd name="connsiteY50" fmla="*/ 409221 h 2122526"/>
              <a:gd name="connsiteX51" fmla="*/ 8752444 w 12192002"/>
              <a:gd name="connsiteY51" fmla="*/ 411322 h 2122526"/>
              <a:gd name="connsiteX52" fmla="*/ 8928988 w 12192002"/>
              <a:gd name="connsiteY52" fmla="*/ 430554 h 2122526"/>
              <a:gd name="connsiteX53" fmla="*/ 8963048 w 12192002"/>
              <a:gd name="connsiteY53" fmla="*/ 427366 h 2122526"/>
              <a:gd name="connsiteX54" fmla="*/ 8968011 w 12192002"/>
              <a:gd name="connsiteY54" fmla="*/ 425141 h 2122526"/>
              <a:gd name="connsiteX55" fmla="*/ 8974337 w 12192002"/>
              <a:gd name="connsiteY55" fmla="*/ 424441 h 2122526"/>
              <a:gd name="connsiteX56" fmla="*/ 8990394 w 12192002"/>
              <a:gd name="connsiteY56" fmla="*/ 427667 h 2122526"/>
              <a:gd name="connsiteX57" fmla="*/ 8996232 w 12192002"/>
              <a:gd name="connsiteY57" fmla="*/ 429728 h 2122526"/>
              <a:gd name="connsiteX58" fmla="*/ 9005201 w 12192002"/>
              <a:gd name="connsiteY58" fmla="*/ 430939 h 2122526"/>
              <a:gd name="connsiteX59" fmla="*/ 9005486 w 12192002"/>
              <a:gd name="connsiteY59" fmla="*/ 430699 h 2122526"/>
              <a:gd name="connsiteX60" fmla="*/ 9053453 w 12192002"/>
              <a:gd name="connsiteY60" fmla="*/ 433984 h 2122526"/>
              <a:gd name="connsiteX61" fmla="*/ 9113812 w 12192002"/>
              <a:gd name="connsiteY61" fmla="*/ 425670 h 2122526"/>
              <a:gd name="connsiteX62" fmla="*/ 9137318 w 12192002"/>
              <a:gd name="connsiteY62" fmla="*/ 424304 h 2122526"/>
              <a:gd name="connsiteX63" fmla="*/ 9150210 w 12192002"/>
              <a:gd name="connsiteY63" fmla="*/ 422135 h 2122526"/>
              <a:gd name="connsiteX64" fmla="*/ 9151232 w 12192002"/>
              <a:gd name="connsiteY64" fmla="*/ 421070 h 2122526"/>
              <a:gd name="connsiteX65" fmla="*/ 9189246 w 12192002"/>
              <a:gd name="connsiteY65" fmla="*/ 432272 h 2122526"/>
              <a:gd name="connsiteX66" fmla="*/ 9194810 w 12192002"/>
              <a:gd name="connsiteY66" fmla="*/ 441511 h 2122526"/>
              <a:gd name="connsiteX67" fmla="*/ 9231370 w 12192002"/>
              <a:gd name="connsiteY67" fmla="*/ 451590 h 2122526"/>
              <a:gd name="connsiteX68" fmla="*/ 9343052 w 12192002"/>
              <a:gd name="connsiteY68" fmla="*/ 503495 h 2122526"/>
              <a:gd name="connsiteX69" fmla="*/ 9584507 w 12192002"/>
              <a:gd name="connsiteY69" fmla="*/ 549197 h 2122526"/>
              <a:gd name="connsiteX70" fmla="*/ 9728309 w 12192002"/>
              <a:gd name="connsiteY70" fmla="*/ 560617 h 2122526"/>
              <a:gd name="connsiteX71" fmla="*/ 9847792 w 12192002"/>
              <a:gd name="connsiteY71" fmla="*/ 580824 h 2122526"/>
              <a:gd name="connsiteX72" fmla="*/ 9960019 w 12192002"/>
              <a:gd name="connsiteY72" fmla="*/ 587592 h 2122526"/>
              <a:gd name="connsiteX73" fmla="*/ 10039240 w 12192002"/>
              <a:gd name="connsiteY73" fmla="*/ 603107 h 2122526"/>
              <a:gd name="connsiteX74" fmla="*/ 10082169 w 12192002"/>
              <a:gd name="connsiteY74" fmla="*/ 601443 h 2122526"/>
              <a:gd name="connsiteX75" fmla="*/ 10126500 w 12192002"/>
              <a:gd name="connsiteY75" fmla="*/ 603538 h 2122526"/>
              <a:gd name="connsiteX76" fmla="*/ 10261101 w 12192002"/>
              <a:gd name="connsiteY76" fmla="*/ 615053 h 2122526"/>
              <a:gd name="connsiteX77" fmla="*/ 10336855 w 12192002"/>
              <a:gd name="connsiteY77" fmla="*/ 624804 h 2122526"/>
              <a:gd name="connsiteX78" fmla="*/ 10383868 w 12192002"/>
              <a:gd name="connsiteY78" fmla="*/ 625415 h 2122526"/>
              <a:gd name="connsiteX79" fmla="*/ 10445984 w 12192002"/>
              <a:gd name="connsiteY79" fmla="*/ 629262 h 2122526"/>
              <a:gd name="connsiteX80" fmla="*/ 10519280 w 12192002"/>
              <a:gd name="connsiteY80" fmla="*/ 631320 h 2122526"/>
              <a:gd name="connsiteX81" fmla="*/ 10644619 w 12192002"/>
              <a:gd name="connsiteY81" fmla="*/ 651566 h 2122526"/>
              <a:gd name="connsiteX82" fmla="*/ 10857724 w 12192002"/>
              <a:gd name="connsiteY82" fmla="*/ 712684 h 2122526"/>
              <a:gd name="connsiteX83" fmla="*/ 10951063 w 12192002"/>
              <a:gd name="connsiteY83" fmla="*/ 725767 h 2122526"/>
              <a:gd name="connsiteX84" fmla="*/ 11030956 w 12192002"/>
              <a:gd name="connsiteY84" fmla="*/ 721011 h 2122526"/>
              <a:gd name="connsiteX85" fmla="*/ 11085938 w 12192002"/>
              <a:gd name="connsiteY85" fmla="*/ 723892 h 2122526"/>
              <a:gd name="connsiteX86" fmla="*/ 11143411 w 12192002"/>
              <a:gd name="connsiteY86" fmla="*/ 733141 h 2122526"/>
              <a:gd name="connsiteX87" fmla="*/ 11195087 w 12192002"/>
              <a:gd name="connsiteY87" fmla="*/ 732494 h 2122526"/>
              <a:gd name="connsiteX88" fmla="*/ 11273972 w 12192002"/>
              <a:gd name="connsiteY88" fmla="*/ 753513 h 2122526"/>
              <a:gd name="connsiteX89" fmla="*/ 11369715 w 12192002"/>
              <a:gd name="connsiteY89" fmla="*/ 813181 h 2122526"/>
              <a:gd name="connsiteX90" fmla="*/ 11462695 w 12192002"/>
              <a:gd name="connsiteY90" fmla="*/ 874654 h 2122526"/>
              <a:gd name="connsiteX91" fmla="*/ 11516473 w 12192002"/>
              <a:gd name="connsiteY91" fmla="*/ 928206 h 2122526"/>
              <a:gd name="connsiteX92" fmla="*/ 11585369 w 12192002"/>
              <a:gd name="connsiteY92" fmla="*/ 1004898 h 2122526"/>
              <a:gd name="connsiteX93" fmla="*/ 11744187 w 12192002"/>
              <a:gd name="connsiteY93" fmla="*/ 1047864 h 2122526"/>
              <a:gd name="connsiteX94" fmla="*/ 11894613 w 12192002"/>
              <a:gd name="connsiteY94" fmla="*/ 1148265 h 2122526"/>
              <a:gd name="connsiteX95" fmla="*/ 11917888 w 12192002"/>
              <a:gd name="connsiteY95" fmla="*/ 1126105 h 2122526"/>
              <a:gd name="connsiteX96" fmla="*/ 12080164 w 12192002"/>
              <a:gd name="connsiteY96" fmla="*/ 1090885 h 2122526"/>
              <a:gd name="connsiteX97" fmla="*/ 12140863 w 12192002"/>
              <a:gd name="connsiteY97" fmla="*/ 1035036 h 2122526"/>
              <a:gd name="connsiteX98" fmla="*/ 12192002 w 12192002"/>
              <a:gd name="connsiteY98" fmla="*/ 1015838 h 2122526"/>
              <a:gd name="connsiteX99" fmla="*/ 12192002 w 12192002"/>
              <a:gd name="connsiteY99" fmla="*/ 1955549 h 2122526"/>
              <a:gd name="connsiteX100" fmla="*/ 12192000 w 12192002"/>
              <a:gd name="connsiteY100" fmla="*/ 1955549 h 2122526"/>
              <a:gd name="connsiteX101" fmla="*/ 12192000 w 12192002"/>
              <a:gd name="connsiteY101" fmla="*/ 2122526 h 2122526"/>
              <a:gd name="connsiteX102" fmla="*/ 0 w 12192002"/>
              <a:gd name="connsiteY102" fmla="*/ 2122526 h 2122526"/>
              <a:gd name="connsiteX103" fmla="*/ 0 w 12192002"/>
              <a:gd name="connsiteY103" fmla="*/ 1348327 h 2122526"/>
              <a:gd name="connsiteX104" fmla="*/ 2 w 12192002"/>
              <a:gd name="connsiteY104" fmla="*/ 1348327 h 2122526"/>
              <a:gd name="connsiteX105" fmla="*/ 2 w 12192002"/>
              <a:gd name="connsiteY105" fmla="*/ 592017 h 2122526"/>
              <a:gd name="connsiteX106" fmla="*/ 15526 w 12192002"/>
              <a:gd name="connsiteY106" fmla="*/ 586548 h 2122526"/>
              <a:gd name="connsiteX107" fmla="*/ 118381 w 12192002"/>
              <a:gd name="connsiteY107" fmla="*/ 583692 h 2122526"/>
              <a:gd name="connsiteX108" fmla="*/ 292435 w 12192002"/>
              <a:gd name="connsiteY108" fmla="*/ 531887 h 2122526"/>
              <a:gd name="connsiteX109" fmla="*/ 404015 w 12192002"/>
              <a:gd name="connsiteY109" fmla="*/ 511191 h 2122526"/>
              <a:gd name="connsiteX110" fmla="*/ 445099 w 12192002"/>
              <a:gd name="connsiteY110" fmla="*/ 505368 h 2122526"/>
              <a:gd name="connsiteX111" fmla="*/ 571717 w 12192002"/>
              <a:gd name="connsiteY111" fmla="*/ 467338 h 2122526"/>
              <a:gd name="connsiteX112" fmla="*/ 578535 w 12192002"/>
              <a:gd name="connsiteY112" fmla="*/ 467527 h 2122526"/>
              <a:gd name="connsiteX113" fmla="*/ 596792 w 12192002"/>
              <a:gd name="connsiteY113" fmla="*/ 464875 h 2122526"/>
              <a:gd name="connsiteX114" fmla="*/ 708875 w 12192002"/>
              <a:gd name="connsiteY114" fmla="*/ 422017 h 2122526"/>
              <a:gd name="connsiteX115" fmla="*/ 719742 w 12192002"/>
              <a:gd name="connsiteY115" fmla="*/ 416340 h 2122526"/>
              <a:gd name="connsiteX116" fmla="*/ 720047 w 12192002"/>
              <a:gd name="connsiteY116" fmla="*/ 415078 h 2122526"/>
              <a:gd name="connsiteX117" fmla="*/ 763053 w 12192002"/>
              <a:gd name="connsiteY117" fmla="*/ 414307 h 2122526"/>
              <a:gd name="connsiteX118" fmla="*/ 767901 w 12192002"/>
              <a:gd name="connsiteY118" fmla="*/ 412086 h 2122526"/>
              <a:gd name="connsiteX119" fmla="*/ 797041 w 12192002"/>
              <a:gd name="connsiteY119" fmla="*/ 414293 h 2122526"/>
              <a:gd name="connsiteX120" fmla="*/ 811506 w 12192002"/>
              <a:gd name="connsiteY120" fmla="*/ 413988 h 2122526"/>
              <a:gd name="connsiteX121" fmla="*/ 816809 w 12192002"/>
              <a:gd name="connsiteY121" fmla="*/ 416882 h 2122526"/>
              <a:gd name="connsiteX122" fmla="*/ 837540 w 12192002"/>
              <a:gd name="connsiteY122" fmla="*/ 414918 h 2122526"/>
              <a:gd name="connsiteX123" fmla="*/ 858269 w 12192002"/>
              <a:gd name="connsiteY123" fmla="*/ 416131 h 2122526"/>
              <a:gd name="connsiteX124" fmla="*/ 948732 w 12192002"/>
              <a:gd name="connsiteY124" fmla="*/ 404293 h 2122526"/>
              <a:gd name="connsiteX125" fmla="*/ 1149979 w 12192002"/>
              <a:gd name="connsiteY125" fmla="*/ 406698 h 2122526"/>
              <a:gd name="connsiteX126" fmla="*/ 1496110 w 12192002"/>
              <a:gd name="connsiteY126" fmla="*/ 357263 h 2122526"/>
              <a:gd name="connsiteX127" fmla="*/ 1608669 w 12192002"/>
              <a:gd name="connsiteY127" fmla="*/ 331673 h 2122526"/>
              <a:gd name="connsiteX128" fmla="*/ 1675071 w 12192002"/>
              <a:gd name="connsiteY128" fmla="*/ 324776 h 2122526"/>
              <a:gd name="connsiteX129" fmla="*/ 1738204 w 12192002"/>
              <a:gd name="connsiteY129" fmla="*/ 308427 h 2122526"/>
              <a:gd name="connsiteX130" fmla="*/ 1786655 w 12192002"/>
              <a:gd name="connsiteY130" fmla="*/ 303376 h 2122526"/>
              <a:gd name="connsiteX131" fmla="*/ 1873080 w 12192002"/>
              <a:gd name="connsiteY131" fmla="*/ 330998 h 2122526"/>
              <a:gd name="connsiteX132" fmla="*/ 1921650 w 12192002"/>
              <a:gd name="connsiteY132" fmla="*/ 332593 h 2122526"/>
              <a:gd name="connsiteX133" fmla="*/ 1928172 w 12192002"/>
              <a:gd name="connsiteY133" fmla="*/ 327762 h 2122526"/>
              <a:gd name="connsiteX134" fmla="*/ 1997356 w 12192002"/>
              <a:gd name="connsiteY134" fmla="*/ 349707 h 2122526"/>
              <a:gd name="connsiteX135" fmla="*/ 2094665 w 12192002"/>
              <a:gd name="connsiteY135" fmla="*/ 341687 h 2122526"/>
              <a:gd name="connsiteX136" fmla="*/ 2208578 w 12192002"/>
              <a:gd name="connsiteY136" fmla="*/ 324976 h 2122526"/>
              <a:gd name="connsiteX137" fmla="*/ 2315112 w 12192002"/>
              <a:gd name="connsiteY137" fmla="*/ 319743 h 2122526"/>
              <a:gd name="connsiteX138" fmla="*/ 2443255 w 12192002"/>
              <a:gd name="connsiteY138" fmla="*/ 328210 h 2122526"/>
              <a:gd name="connsiteX139" fmla="*/ 2568028 w 12192002"/>
              <a:gd name="connsiteY139" fmla="*/ 342111 h 2122526"/>
              <a:gd name="connsiteX140" fmla="*/ 2646527 w 12192002"/>
              <a:gd name="connsiteY140" fmla="*/ 315870 h 2122526"/>
              <a:gd name="connsiteX141" fmla="*/ 2781569 w 12192002"/>
              <a:gd name="connsiteY141" fmla="*/ 326406 h 2122526"/>
              <a:gd name="connsiteX142" fmla="*/ 3030291 w 12192002"/>
              <a:gd name="connsiteY142" fmla="*/ 348227 h 2122526"/>
              <a:gd name="connsiteX143" fmla="*/ 3142556 w 12192002"/>
              <a:gd name="connsiteY143" fmla="*/ 350870 h 2122526"/>
              <a:gd name="connsiteX144" fmla="*/ 3262356 w 12192002"/>
              <a:gd name="connsiteY144" fmla="*/ 358645 h 2122526"/>
              <a:gd name="connsiteX145" fmla="*/ 3341698 w 12192002"/>
              <a:gd name="connsiteY145" fmla="*/ 364522 h 2122526"/>
              <a:gd name="connsiteX146" fmla="*/ 3344026 w 12192002"/>
              <a:gd name="connsiteY146" fmla="*/ 363547 h 2122526"/>
              <a:gd name="connsiteX147" fmla="*/ 3363888 w 12192002"/>
              <a:gd name="connsiteY147" fmla="*/ 365229 h 2122526"/>
              <a:gd name="connsiteX148" fmla="*/ 3400728 w 12192002"/>
              <a:gd name="connsiteY148" fmla="*/ 382181 h 2122526"/>
              <a:gd name="connsiteX149" fmla="*/ 3473223 w 12192002"/>
              <a:gd name="connsiteY149" fmla="*/ 370133 h 2122526"/>
              <a:gd name="connsiteX150" fmla="*/ 3536135 w 12192002"/>
              <a:gd name="connsiteY150" fmla="*/ 366472 h 2122526"/>
              <a:gd name="connsiteX151" fmla="*/ 3585978 w 12192002"/>
              <a:gd name="connsiteY151" fmla="*/ 356773 h 2122526"/>
              <a:gd name="connsiteX152" fmla="*/ 3594501 w 12192002"/>
              <a:gd name="connsiteY152" fmla="*/ 357463 h 2122526"/>
              <a:gd name="connsiteX153" fmla="*/ 3594736 w 12192002"/>
              <a:gd name="connsiteY153" fmla="*/ 357194 h 2122526"/>
              <a:gd name="connsiteX154" fmla="*/ 3603855 w 12192002"/>
              <a:gd name="connsiteY154" fmla="*/ 357358 h 2122526"/>
              <a:gd name="connsiteX155" fmla="*/ 3610035 w 12192002"/>
              <a:gd name="connsiteY155" fmla="*/ 358720 h 2122526"/>
              <a:gd name="connsiteX156" fmla="*/ 3682513 w 12192002"/>
              <a:gd name="connsiteY156" fmla="*/ 326449 h 2122526"/>
              <a:gd name="connsiteX157" fmla="*/ 3789760 w 12192002"/>
              <a:gd name="connsiteY157" fmla="*/ 302526 h 2122526"/>
              <a:gd name="connsiteX158" fmla="*/ 3897275 w 12192002"/>
              <a:gd name="connsiteY158" fmla="*/ 282288 h 2122526"/>
              <a:gd name="connsiteX159" fmla="*/ 3936846 w 12192002"/>
              <a:gd name="connsiteY159" fmla="*/ 276633 h 2122526"/>
              <a:gd name="connsiteX160" fmla="*/ 4004538 w 12192002"/>
              <a:gd name="connsiteY160" fmla="*/ 259176 h 2122526"/>
              <a:gd name="connsiteX161" fmla="*/ 4033778 w 12192002"/>
              <a:gd name="connsiteY161" fmla="*/ 246608 h 2122526"/>
              <a:gd name="connsiteX162" fmla="*/ 4035363 w 12192002"/>
              <a:gd name="connsiteY162" fmla="*/ 246843 h 2122526"/>
              <a:gd name="connsiteX163" fmla="*/ 4036996 w 12192002"/>
              <a:gd name="connsiteY163" fmla="*/ 243176 h 2122526"/>
              <a:gd name="connsiteX164" fmla="*/ 4042364 w 12192002"/>
              <a:gd name="connsiteY164" fmla="*/ 240742 h 2122526"/>
              <a:gd name="connsiteX165" fmla="*/ 4058954 w 12192002"/>
              <a:gd name="connsiteY165" fmla="*/ 239121 h 2122526"/>
              <a:gd name="connsiteX166" fmla="*/ 4065510 w 12192002"/>
              <a:gd name="connsiteY166" fmla="*/ 239339 h 2122526"/>
              <a:gd name="connsiteX167" fmla="*/ 4074427 w 12192002"/>
              <a:gd name="connsiteY167" fmla="*/ 237895 h 2122526"/>
              <a:gd name="connsiteX168" fmla="*/ 4074546 w 12192002"/>
              <a:gd name="connsiteY168" fmla="*/ 237596 h 2122526"/>
              <a:gd name="connsiteX169" fmla="*/ 4083097 w 12192002"/>
              <a:gd name="connsiteY169" fmla="*/ 236761 h 2122526"/>
              <a:gd name="connsiteX170" fmla="*/ 4142745 w 12192002"/>
              <a:gd name="connsiteY170" fmla="*/ 210228 h 2122526"/>
              <a:gd name="connsiteX171" fmla="*/ 4191248 w 12192002"/>
              <a:gd name="connsiteY171" fmla="*/ 194363 h 2122526"/>
              <a:gd name="connsiteX172" fmla="*/ 4201744 w 12192002"/>
              <a:gd name="connsiteY172" fmla="*/ 188729 h 2122526"/>
              <a:gd name="connsiteX173" fmla="*/ 4202048 w 12192002"/>
              <a:gd name="connsiteY173" fmla="*/ 187470 h 2122526"/>
              <a:gd name="connsiteX174" fmla="*/ 4248116 w 12192002"/>
              <a:gd name="connsiteY174" fmla="*/ 184675 h 2122526"/>
              <a:gd name="connsiteX175" fmla="*/ 4276141 w 12192002"/>
              <a:gd name="connsiteY175" fmla="*/ 186999 h 2122526"/>
              <a:gd name="connsiteX176" fmla="*/ 4290062 w 12192002"/>
              <a:gd name="connsiteY176" fmla="*/ 186753 h 2122526"/>
              <a:gd name="connsiteX177" fmla="*/ 4295143 w 12192002"/>
              <a:gd name="connsiteY177" fmla="*/ 189670 h 2122526"/>
              <a:gd name="connsiteX178" fmla="*/ 4315108 w 12192002"/>
              <a:gd name="connsiteY178" fmla="*/ 187791 h 2122526"/>
              <a:gd name="connsiteX179" fmla="*/ 4316965 w 12192002"/>
              <a:gd name="connsiteY179" fmla="*/ 186450 h 2122526"/>
              <a:gd name="connsiteX180" fmla="*/ 4362875 w 12192002"/>
              <a:gd name="connsiteY180" fmla="*/ 193065 h 2122526"/>
              <a:gd name="connsiteX181" fmla="*/ 4428542 w 12192002"/>
              <a:gd name="connsiteY181" fmla="*/ 191719 h 2122526"/>
              <a:gd name="connsiteX182" fmla="*/ 4515813 w 12192002"/>
              <a:gd name="connsiteY182" fmla="*/ 181068 h 2122526"/>
              <a:gd name="connsiteX183" fmla="*/ 4715526 w 12192002"/>
              <a:gd name="connsiteY183" fmla="*/ 171166 h 2122526"/>
              <a:gd name="connsiteX184" fmla="*/ 4762447 w 12192002"/>
              <a:gd name="connsiteY184" fmla="*/ 162678 h 2122526"/>
              <a:gd name="connsiteX185" fmla="*/ 4840439 w 12192002"/>
              <a:gd name="connsiteY185" fmla="*/ 134910 h 2122526"/>
              <a:gd name="connsiteX186" fmla="*/ 5011513 w 12192002"/>
              <a:gd name="connsiteY186" fmla="*/ 110893 h 2122526"/>
              <a:gd name="connsiteX187" fmla="*/ 5065790 w 12192002"/>
              <a:gd name="connsiteY187" fmla="*/ 94512 h 2122526"/>
              <a:gd name="connsiteX188" fmla="*/ 5121659 w 12192002"/>
              <a:gd name="connsiteY188" fmla="*/ 101083 h 2122526"/>
              <a:gd name="connsiteX189" fmla="*/ 5139595 w 12192002"/>
              <a:gd name="connsiteY189" fmla="*/ 90230 h 2122526"/>
              <a:gd name="connsiteX190" fmla="*/ 5142598 w 12192002"/>
              <a:gd name="connsiteY190" fmla="*/ 88129 h 2122526"/>
              <a:gd name="connsiteX191" fmla="*/ 5156554 w 12192002"/>
              <a:gd name="connsiteY191" fmla="*/ 84729 h 2122526"/>
              <a:gd name="connsiteX192" fmla="*/ 5174660 w 12192002"/>
              <a:gd name="connsiteY192" fmla="*/ 77506 h 2122526"/>
              <a:gd name="connsiteX193" fmla="*/ 5222961 w 12192002"/>
              <a:gd name="connsiteY193" fmla="*/ 74516 h 2122526"/>
              <a:gd name="connsiteX194" fmla="*/ 5261763 w 12192002"/>
              <a:gd name="connsiteY194" fmla="*/ 63392 h 2122526"/>
              <a:gd name="connsiteX195" fmla="*/ 5381667 w 12192002"/>
              <a:gd name="connsiteY195" fmla="*/ 42975 h 2122526"/>
              <a:gd name="connsiteX196" fmla="*/ 5432760 w 12192002"/>
              <a:gd name="connsiteY196" fmla="*/ 25273 h 2122526"/>
              <a:gd name="connsiteX197" fmla="*/ 5470905 w 12192002"/>
              <a:gd name="connsiteY197" fmla="*/ 14020 h 2122526"/>
              <a:gd name="connsiteX198" fmla="*/ 5626960 w 12192002"/>
              <a:gd name="connsiteY198" fmla="*/ 0 h 2122526"/>
              <a:gd name="connsiteX0" fmla="*/ 5626960 w 12192002"/>
              <a:gd name="connsiteY0" fmla="*/ 0 h 2122526"/>
              <a:gd name="connsiteX1" fmla="*/ 5758918 w 12192002"/>
              <a:gd name="connsiteY1" fmla="*/ 1023 h 2122526"/>
              <a:gd name="connsiteX2" fmla="*/ 5957375 w 12192002"/>
              <a:gd name="connsiteY2" fmla="*/ 16715 h 2122526"/>
              <a:gd name="connsiteX3" fmla="*/ 6010090 w 12192002"/>
              <a:gd name="connsiteY3" fmla="*/ 20359 h 2122526"/>
              <a:gd name="connsiteX4" fmla="*/ 6041282 w 12192002"/>
              <a:gd name="connsiteY4" fmla="*/ 15266 h 2122526"/>
              <a:gd name="connsiteX5" fmla="*/ 6048637 w 12192002"/>
              <a:gd name="connsiteY5" fmla="*/ 6917 h 2122526"/>
              <a:gd name="connsiteX6" fmla="*/ 6068529 w 12192002"/>
              <a:gd name="connsiteY6" fmla="*/ 7600 h 2122526"/>
              <a:gd name="connsiteX7" fmla="*/ 6073847 w 12192002"/>
              <a:gd name="connsiteY7" fmla="*/ 6063 h 2122526"/>
              <a:gd name="connsiteX8" fmla="*/ 6168673 w 12192002"/>
              <a:gd name="connsiteY8" fmla="*/ 26525 h 2122526"/>
              <a:gd name="connsiteX9" fmla="*/ 6317559 w 12192002"/>
              <a:gd name="connsiteY9" fmla="*/ 28612 h 2122526"/>
              <a:gd name="connsiteX10" fmla="*/ 6549454 w 12192002"/>
              <a:gd name="connsiteY10" fmla="*/ 75412 h 2122526"/>
              <a:gd name="connsiteX11" fmla="*/ 6708221 w 12192002"/>
              <a:gd name="connsiteY11" fmla="*/ 104188 h 2122526"/>
              <a:gd name="connsiteX12" fmla="*/ 6904145 w 12192002"/>
              <a:gd name="connsiteY12" fmla="*/ 132143 h 2122526"/>
              <a:gd name="connsiteX13" fmla="*/ 7018495 w 12192002"/>
              <a:gd name="connsiteY13" fmla="*/ 161649 h 2122526"/>
              <a:gd name="connsiteX14" fmla="*/ 7096987 w 12192002"/>
              <a:gd name="connsiteY14" fmla="*/ 161275 h 2122526"/>
              <a:gd name="connsiteX15" fmla="*/ 7170807 w 12192002"/>
              <a:gd name="connsiteY15" fmla="*/ 173503 h 2122526"/>
              <a:gd name="connsiteX16" fmla="*/ 7197003 w 12192002"/>
              <a:gd name="connsiteY16" fmla="*/ 178151 h 2122526"/>
              <a:gd name="connsiteX17" fmla="*/ 7201101 w 12192002"/>
              <a:gd name="connsiteY17" fmla="*/ 183509 h 2122526"/>
              <a:gd name="connsiteX18" fmla="*/ 7218559 w 12192002"/>
              <a:gd name="connsiteY18" fmla="*/ 188059 h 2122526"/>
              <a:gd name="connsiteX19" fmla="*/ 7310852 w 12192002"/>
              <a:gd name="connsiteY19" fmla="*/ 213308 h 2122526"/>
              <a:gd name="connsiteX20" fmla="*/ 7312179 w 12192002"/>
              <a:gd name="connsiteY20" fmla="*/ 211866 h 2122526"/>
              <a:gd name="connsiteX21" fmla="*/ 7405390 w 12192002"/>
              <a:gd name="connsiteY21" fmla="*/ 202271 h 2122526"/>
              <a:gd name="connsiteX22" fmla="*/ 7495794 w 12192002"/>
              <a:gd name="connsiteY22" fmla="*/ 194166 h 2122526"/>
              <a:gd name="connsiteX23" fmla="*/ 7507039 w 12192002"/>
              <a:gd name="connsiteY23" fmla="*/ 196118 h 2122526"/>
              <a:gd name="connsiteX24" fmla="*/ 7507411 w 12192002"/>
              <a:gd name="connsiteY24" fmla="*/ 195791 h 2122526"/>
              <a:gd name="connsiteX25" fmla="*/ 7519570 w 12192002"/>
              <a:gd name="connsiteY25" fmla="*/ 197126 h 2122526"/>
              <a:gd name="connsiteX26" fmla="*/ 7527542 w 12192002"/>
              <a:gd name="connsiteY26" fmla="*/ 199679 h 2122526"/>
              <a:gd name="connsiteX27" fmla="*/ 7614346 w 12192002"/>
              <a:gd name="connsiteY27" fmla="*/ 205507 h 2122526"/>
              <a:gd name="connsiteX28" fmla="*/ 7718744 w 12192002"/>
              <a:gd name="connsiteY28" fmla="*/ 202036 h 2122526"/>
              <a:gd name="connsiteX29" fmla="*/ 7905407 w 12192002"/>
              <a:gd name="connsiteY29" fmla="*/ 227751 h 2122526"/>
              <a:gd name="connsiteX30" fmla="*/ 8090271 w 12192002"/>
              <a:gd name="connsiteY30" fmla="*/ 269724 h 2122526"/>
              <a:gd name="connsiteX31" fmla="*/ 8245834 w 12192002"/>
              <a:gd name="connsiteY31" fmla="*/ 315885 h 2122526"/>
              <a:gd name="connsiteX32" fmla="*/ 8252033 w 12192002"/>
              <a:gd name="connsiteY32" fmla="*/ 328877 h 2122526"/>
              <a:gd name="connsiteX33" fmla="*/ 8263376 w 12192002"/>
              <a:gd name="connsiteY33" fmla="*/ 338720 h 2122526"/>
              <a:gd name="connsiteX34" fmla="*/ 8266075 w 12192002"/>
              <a:gd name="connsiteY34" fmla="*/ 338490 h 2122526"/>
              <a:gd name="connsiteX35" fmla="*/ 8283149 w 12192002"/>
              <a:gd name="connsiteY35" fmla="*/ 345665 h 2122526"/>
              <a:gd name="connsiteX36" fmla="*/ 8284276 w 12192002"/>
              <a:gd name="connsiteY36" fmla="*/ 350108 h 2122526"/>
              <a:gd name="connsiteX37" fmla="*/ 8295173 w 12192002"/>
              <a:gd name="connsiteY37" fmla="*/ 355931 h 2122526"/>
              <a:gd name="connsiteX38" fmla="*/ 8314432 w 12192002"/>
              <a:gd name="connsiteY38" fmla="*/ 369826 h 2122526"/>
              <a:gd name="connsiteX39" fmla="*/ 8320104 w 12192002"/>
              <a:gd name="connsiteY39" fmla="*/ 370152 h 2122526"/>
              <a:gd name="connsiteX40" fmla="*/ 8352372 w 12192002"/>
              <a:gd name="connsiteY40" fmla="*/ 387570 h 2122526"/>
              <a:gd name="connsiteX41" fmla="*/ 8353799 w 12192002"/>
              <a:gd name="connsiteY41" fmla="*/ 386730 h 2122526"/>
              <a:gd name="connsiteX42" fmla="*/ 8367182 w 12192002"/>
              <a:gd name="connsiteY42" fmla="*/ 386924 h 2122526"/>
              <a:gd name="connsiteX43" fmla="*/ 8490249 w 12192002"/>
              <a:gd name="connsiteY43" fmla="*/ 400966 h 2122526"/>
              <a:gd name="connsiteX44" fmla="*/ 8497594 w 12192002"/>
              <a:gd name="connsiteY44" fmla="*/ 404016 h 2122526"/>
              <a:gd name="connsiteX45" fmla="*/ 8497968 w 12192002"/>
              <a:gd name="connsiteY45" fmla="*/ 403837 h 2122526"/>
              <a:gd name="connsiteX46" fmla="*/ 8506167 w 12192002"/>
              <a:gd name="connsiteY46" fmla="*/ 406575 h 2122526"/>
              <a:gd name="connsiteX47" fmla="*/ 8510983 w 12192002"/>
              <a:gd name="connsiteY47" fmla="*/ 409576 h 2122526"/>
              <a:gd name="connsiteX48" fmla="*/ 8525230 w 12192002"/>
              <a:gd name="connsiteY48" fmla="*/ 415491 h 2122526"/>
              <a:gd name="connsiteX49" fmla="*/ 8596071 w 12192002"/>
              <a:gd name="connsiteY49" fmla="*/ 400649 h 2122526"/>
              <a:gd name="connsiteX50" fmla="*/ 8707847 w 12192002"/>
              <a:gd name="connsiteY50" fmla="*/ 409221 h 2122526"/>
              <a:gd name="connsiteX51" fmla="*/ 8752444 w 12192002"/>
              <a:gd name="connsiteY51" fmla="*/ 411322 h 2122526"/>
              <a:gd name="connsiteX52" fmla="*/ 8928988 w 12192002"/>
              <a:gd name="connsiteY52" fmla="*/ 430554 h 2122526"/>
              <a:gd name="connsiteX53" fmla="*/ 8963048 w 12192002"/>
              <a:gd name="connsiteY53" fmla="*/ 427366 h 2122526"/>
              <a:gd name="connsiteX54" fmla="*/ 8968011 w 12192002"/>
              <a:gd name="connsiteY54" fmla="*/ 425141 h 2122526"/>
              <a:gd name="connsiteX55" fmla="*/ 8974337 w 12192002"/>
              <a:gd name="connsiteY55" fmla="*/ 424441 h 2122526"/>
              <a:gd name="connsiteX56" fmla="*/ 8990394 w 12192002"/>
              <a:gd name="connsiteY56" fmla="*/ 427667 h 2122526"/>
              <a:gd name="connsiteX57" fmla="*/ 8996232 w 12192002"/>
              <a:gd name="connsiteY57" fmla="*/ 429728 h 2122526"/>
              <a:gd name="connsiteX58" fmla="*/ 9005201 w 12192002"/>
              <a:gd name="connsiteY58" fmla="*/ 430939 h 2122526"/>
              <a:gd name="connsiteX59" fmla="*/ 9005486 w 12192002"/>
              <a:gd name="connsiteY59" fmla="*/ 430699 h 2122526"/>
              <a:gd name="connsiteX60" fmla="*/ 9053453 w 12192002"/>
              <a:gd name="connsiteY60" fmla="*/ 433984 h 2122526"/>
              <a:gd name="connsiteX61" fmla="*/ 9113812 w 12192002"/>
              <a:gd name="connsiteY61" fmla="*/ 425670 h 2122526"/>
              <a:gd name="connsiteX62" fmla="*/ 9137318 w 12192002"/>
              <a:gd name="connsiteY62" fmla="*/ 424304 h 2122526"/>
              <a:gd name="connsiteX63" fmla="*/ 9150210 w 12192002"/>
              <a:gd name="connsiteY63" fmla="*/ 422135 h 2122526"/>
              <a:gd name="connsiteX64" fmla="*/ 9151232 w 12192002"/>
              <a:gd name="connsiteY64" fmla="*/ 421070 h 2122526"/>
              <a:gd name="connsiteX65" fmla="*/ 9189246 w 12192002"/>
              <a:gd name="connsiteY65" fmla="*/ 432272 h 2122526"/>
              <a:gd name="connsiteX66" fmla="*/ 9194810 w 12192002"/>
              <a:gd name="connsiteY66" fmla="*/ 441511 h 2122526"/>
              <a:gd name="connsiteX67" fmla="*/ 9231370 w 12192002"/>
              <a:gd name="connsiteY67" fmla="*/ 451590 h 2122526"/>
              <a:gd name="connsiteX68" fmla="*/ 9343052 w 12192002"/>
              <a:gd name="connsiteY68" fmla="*/ 503495 h 2122526"/>
              <a:gd name="connsiteX69" fmla="*/ 9584507 w 12192002"/>
              <a:gd name="connsiteY69" fmla="*/ 549197 h 2122526"/>
              <a:gd name="connsiteX70" fmla="*/ 9728309 w 12192002"/>
              <a:gd name="connsiteY70" fmla="*/ 560617 h 2122526"/>
              <a:gd name="connsiteX71" fmla="*/ 9847792 w 12192002"/>
              <a:gd name="connsiteY71" fmla="*/ 580824 h 2122526"/>
              <a:gd name="connsiteX72" fmla="*/ 9960019 w 12192002"/>
              <a:gd name="connsiteY72" fmla="*/ 587592 h 2122526"/>
              <a:gd name="connsiteX73" fmla="*/ 10039240 w 12192002"/>
              <a:gd name="connsiteY73" fmla="*/ 603107 h 2122526"/>
              <a:gd name="connsiteX74" fmla="*/ 10082169 w 12192002"/>
              <a:gd name="connsiteY74" fmla="*/ 601443 h 2122526"/>
              <a:gd name="connsiteX75" fmla="*/ 10126500 w 12192002"/>
              <a:gd name="connsiteY75" fmla="*/ 603538 h 2122526"/>
              <a:gd name="connsiteX76" fmla="*/ 10261101 w 12192002"/>
              <a:gd name="connsiteY76" fmla="*/ 615053 h 2122526"/>
              <a:gd name="connsiteX77" fmla="*/ 10336855 w 12192002"/>
              <a:gd name="connsiteY77" fmla="*/ 624804 h 2122526"/>
              <a:gd name="connsiteX78" fmla="*/ 10383868 w 12192002"/>
              <a:gd name="connsiteY78" fmla="*/ 625415 h 2122526"/>
              <a:gd name="connsiteX79" fmla="*/ 10445984 w 12192002"/>
              <a:gd name="connsiteY79" fmla="*/ 629262 h 2122526"/>
              <a:gd name="connsiteX80" fmla="*/ 10519280 w 12192002"/>
              <a:gd name="connsiteY80" fmla="*/ 631320 h 2122526"/>
              <a:gd name="connsiteX81" fmla="*/ 10644619 w 12192002"/>
              <a:gd name="connsiteY81" fmla="*/ 651566 h 2122526"/>
              <a:gd name="connsiteX82" fmla="*/ 10857724 w 12192002"/>
              <a:gd name="connsiteY82" fmla="*/ 712684 h 2122526"/>
              <a:gd name="connsiteX83" fmla="*/ 10951063 w 12192002"/>
              <a:gd name="connsiteY83" fmla="*/ 725767 h 2122526"/>
              <a:gd name="connsiteX84" fmla="*/ 11030956 w 12192002"/>
              <a:gd name="connsiteY84" fmla="*/ 721011 h 2122526"/>
              <a:gd name="connsiteX85" fmla="*/ 11085938 w 12192002"/>
              <a:gd name="connsiteY85" fmla="*/ 723892 h 2122526"/>
              <a:gd name="connsiteX86" fmla="*/ 11143411 w 12192002"/>
              <a:gd name="connsiteY86" fmla="*/ 733141 h 2122526"/>
              <a:gd name="connsiteX87" fmla="*/ 11195087 w 12192002"/>
              <a:gd name="connsiteY87" fmla="*/ 732494 h 2122526"/>
              <a:gd name="connsiteX88" fmla="*/ 11273972 w 12192002"/>
              <a:gd name="connsiteY88" fmla="*/ 753513 h 2122526"/>
              <a:gd name="connsiteX89" fmla="*/ 11369715 w 12192002"/>
              <a:gd name="connsiteY89" fmla="*/ 813181 h 2122526"/>
              <a:gd name="connsiteX90" fmla="*/ 11462695 w 12192002"/>
              <a:gd name="connsiteY90" fmla="*/ 874654 h 2122526"/>
              <a:gd name="connsiteX91" fmla="*/ 11516473 w 12192002"/>
              <a:gd name="connsiteY91" fmla="*/ 928206 h 2122526"/>
              <a:gd name="connsiteX92" fmla="*/ 11585369 w 12192002"/>
              <a:gd name="connsiteY92" fmla="*/ 1004898 h 2122526"/>
              <a:gd name="connsiteX93" fmla="*/ 11744187 w 12192002"/>
              <a:gd name="connsiteY93" fmla="*/ 1047864 h 2122526"/>
              <a:gd name="connsiteX94" fmla="*/ 11894613 w 12192002"/>
              <a:gd name="connsiteY94" fmla="*/ 1148265 h 2122526"/>
              <a:gd name="connsiteX95" fmla="*/ 11917888 w 12192002"/>
              <a:gd name="connsiteY95" fmla="*/ 1126105 h 2122526"/>
              <a:gd name="connsiteX96" fmla="*/ 12080164 w 12192002"/>
              <a:gd name="connsiteY96" fmla="*/ 1090885 h 2122526"/>
              <a:gd name="connsiteX97" fmla="*/ 12140863 w 12192002"/>
              <a:gd name="connsiteY97" fmla="*/ 1035036 h 2122526"/>
              <a:gd name="connsiteX98" fmla="*/ 12192002 w 12192002"/>
              <a:gd name="connsiteY98" fmla="*/ 1015838 h 2122526"/>
              <a:gd name="connsiteX99" fmla="*/ 12192002 w 12192002"/>
              <a:gd name="connsiteY99" fmla="*/ 1955549 h 2122526"/>
              <a:gd name="connsiteX100" fmla="*/ 12192000 w 12192002"/>
              <a:gd name="connsiteY100" fmla="*/ 1955549 h 2122526"/>
              <a:gd name="connsiteX101" fmla="*/ 12192000 w 12192002"/>
              <a:gd name="connsiteY101" fmla="*/ 2122526 h 2122526"/>
              <a:gd name="connsiteX102" fmla="*/ 0 w 12192002"/>
              <a:gd name="connsiteY102" fmla="*/ 2122526 h 2122526"/>
              <a:gd name="connsiteX103" fmla="*/ 0 w 12192002"/>
              <a:gd name="connsiteY103" fmla="*/ 1348327 h 2122526"/>
              <a:gd name="connsiteX104" fmla="*/ 2 w 12192002"/>
              <a:gd name="connsiteY104" fmla="*/ 1348327 h 2122526"/>
              <a:gd name="connsiteX105" fmla="*/ 2 w 12192002"/>
              <a:gd name="connsiteY105" fmla="*/ 592017 h 2122526"/>
              <a:gd name="connsiteX106" fmla="*/ 15526 w 12192002"/>
              <a:gd name="connsiteY106" fmla="*/ 586548 h 2122526"/>
              <a:gd name="connsiteX107" fmla="*/ 118381 w 12192002"/>
              <a:gd name="connsiteY107" fmla="*/ 583692 h 2122526"/>
              <a:gd name="connsiteX108" fmla="*/ 292435 w 12192002"/>
              <a:gd name="connsiteY108" fmla="*/ 531887 h 2122526"/>
              <a:gd name="connsiteX109" fmla="*/ 404015 w 12192002"/>
              <a:gd name="connsiteY109" fmla="*/ 511191 h 2122526"/>
              <a:gd name="connsiteX110" fmla="*/ 445099 w 12192002"/>
              <a:gd name="connsiteY110" fmla="*/ 505368 h 2122526"/>
              <a:gd name="connsiteX111" fmla="*/ 571717 w 12192002"/>
              <a:gd name="connsiteY111" fmla="*/ 467338 h 2122526"/>
              <a:gd name="connsiteX112" fmla="*/ 578535 w 12192002"/>
              <a:gd name="connsiteY112" fmla="*/ 467527 h 2122526"/>
              <a:gd name="connsiteX113" fmla="*/ 596792 w 12192002"/>
              <a:gd name="connsiteY113" fmla="*/ 464875 h 2122526"/>
              <a:gd name="connsiteX114" fmla="*/ 708875 w 12192002"/>
              <a:gd name="connsiteY114" fmla="*/ 422017 h 2122526"/>
              <a:gd name="connsiteX115" fmla="*/ 719742 w 12192002"/>
              <a:gd name="connsiteY115" fmla="*/ 416340 h 2122526"/>
              <a:gd name="connsiteX116" fmla="*/ 720047 w 12192002"/>
              <a:gd name="connsiteY116" fmla="*/ 415078 h 2122526"/>
              <a:gd name="connsiteX117" fmla="*/ 763053 w 12192002"/>
              <a:gd name="connsiteY117" fmla="*/ 414307 h 2122526"/>
              <a:gd name="connsiteX118" fmla="*/ 767901 w 12192002"/>
              <a:gd name="connsiteY118" fmla="*/ 412086 h 2122526"/>
              <a:gd name="connsiteX119" fmla="*/ 797041 w 12192002"/>
              <a:gd name="connsiteY119" fmla="*/ 414293 h 2122526"/>
              <a:gd name="connsiteX120" fmla="*/ 811506 w 12192002"/>
              <a:gd name="connsiteY120" fmla="*/ 413988 h 2122526"/>
              <a:gd name="connsiteX121" fmla="*/ 816809 w 12192002"/>
              <a:gd name="connsiteY121" fmla="*/ 416882 h 2122526"/>
              <a:gd name="connsiteX122" fmla="*/ 837540 w 12192002"/>
              <a:gd name="connsiteY122" fmla="*/ 414918 h 2122526"/>
              <a:gd name="connsiteX123" fmla="*/ 858269 w 12192002"/>
              <a:gd name="connsiteY123" fmla="*/ 416131 h 2122526"/>
              <a:gd name="connsiteX124" fmla="*/ 948732 w 12192002"/>
              <a:gd name="connsiteY124" fmla="*/ 404293 h 2122526"/>
              <a:gd name="connsiteX125" fmla="*/ 1149979 w 12192002"/>
              <a:gd name="connsiteY125" fmla="*/ 406698 h 2122526"/>
              <a:gd name="connsiteX126" fmla="*/ 1496110 w 12192002"/>
              <a:gd name="connsiteY126" fmla="*/ 357263 h 2122526"/>
              <a:gd name="connsiteX127" fmla="*/ 1608669 w 12192002"/>
              <a:gd name="connsiteY127" fmla="*/ 331673 h 2122526"/>
              <a:gd name="connsiteX128" fmla="*/ 1675071 w 12192002"/>
              <a:gd name="connsiteY128" fmla="*/ 324776 h 2122526"/>
              <a:gd name="connsiteX129" fmla="*/ 1738204 w 12192002"/>
              <a:gd name="connsiteY129" fmla="*/ 308427 h 2122526"/>
              <a:gd name="connsiteX130" fmla="*/ 1786655 w 12192002"/>
              <a:gd name="connsiteY130" fmla="*/ 303376 h 2122526"/>
              <a:gd name="connsiteX131" fmla="*/ 1873080 w 12192002"/>
              <a:gd name="connsiteY131" fmla="*/ 330998 h 2122526"/>
              <a:gd name="connsiteX132" fmla="*/ 1921650 w 12192002"/>
              <a:gd name="connsiteY132" fmla="*/ 332593 h 2122526"/>
              <a:gd name="connsiteX133" fmla="*/ 1928172 w 12192002"/>
              <a:gd name="connsiteY133" fmla="*/ 327762 h 2122526"/>
              <a:gd name="connsiteX134" fmla="*/ 1997356 w 12192002"/>
              <a:gd name="connsiteY134" fmla="*/ 349707 h 2122526"/>
              <a:gd name="connsiteX135" fmla="*/ 2094665 w 12192002"/>
              <a:gd name="connsiteY135" fmla="*/ 341687 h 2122526"/>
              <a:gd name="connsiteX136" fmla="*/ 2208578 w 12192002"/>
              <a:gd name="connsiteY136" fmla="*/ 324976 h 2122526"/>
              <a:gd name="connsiteX137" fmla="*/ 2315112 w 12192002"/>
              <a:gd name="connsiteY137" fmla="*/ 319743 h 2122526"/>
              <a:gd name="connsiteX138" fmla="*/ 2443255 w 12192002"/>
              <a:gd name="connsiteY138" fmla="*/ 328210 h 2122526"/>
              <a:gd name="connsiteX139" fmla="*/ 2568028 w 12192002"/>
              <a:gd name="connsiteY139" fmla="*/ 342111 h 2122526"/>
              <a:gd name="connsiteX140" fmla="*/ 2646527 w 12192002"/>
              <a:gd name="connsiteY140" fmla="*/ 315870 h 2122526"/>
              <a:gd name="connsiteX141" fmla="*/ 2781569 w 12192002"/>
              <a:gd name="connsiteY141" fmla="*/ 326406 h 2122526"/>
              <a:gd name="connsiteX142" fmla="*/ 3030291 w 12192002"/>
              <a:gd name="connsiteY142" fmla="*/ 348227 h 2122526"/>
              <a:gd name="connsiteX143" fmla="*/ 3142556 w 12192002"/>
              <a:gd name="connsiteY143" fmla="*/ 350870 h 2122526"/>
              <a:gd name="connsiteX144" fmla="*/ 3262356 w 12192002"/>
              <a:gd name="connsiteY144" fmla="*/ 358645 h 2122526"/>
              <a:gd name="connsiteX145" fmla="*/ 3341698 w 12192002"/>
              <a:gd name="connsiteY145" fmla="*/ 364522 h 2122526"/>
              <a:gd name="connsiteX146" fmla="*/ 3344026 w 12192002"/>
              <a:gd name="connsiteY146" fmla="*/ 363547 h 2122526"/>
              <a:gd name="connsiteX147" fmla="*/ 3363888 w 12192002"/>
              <a:gd name="connsiteY147" fmla="*/ 365229 h 2122526"/>
              <a:gd name="connsiteX148" fmla="*/ 3400728 w 12192002"/>
              <a:gd name="connsiteY148" fmla="*/ 382181 h 2122526"/>
              <a:gd name="connsiteX149" fmla="*/ 3473223 w 12192002"/>
              <a:gd name="connsiteY149" fmla="*/ 370133 h 2122526"/>
              <a:gd name="connsiteX150" fmla="*/ 3536135 w 12192002"/>
              <a:gd name="connsiteY150" fmla="*/ 366472 h 2122526"/>
              <a:gd name="connsiteX151" fmla="*/ 3585978 w 12192002"/>
              <a:gd name="connsiteY151" fmla="*/ 356773 h 2122526"/>
              <a:gd name="connsiteX152" fmla="*/ 3594501 w 12192002"/>
              <a:gd name="connsiteY152" fmla="*/ 357463 h 2122526"/>
              <a:gd name="connsiteX153" fmla="*/ 3594736 w 12192002"/>
              <a:gd name="connsiteY153" fmla="*/ 357194 h 2122526"/>
              <a:gd name="connsiteX154" fmla="*/ 3603855 w 12192002"/>
              <a:gd name="connsiteY154" fmla="*/ 357358 h 2122526"/>
              <a:gd name="connsiteX155" fmla="*/ 3610035 w 12192002"/>
              <a:gd name="connsiteY155" fmla="*/ 358720 h 2122526"/>
              <a:gd name="connsiteX156" fmla="*/ 3682513 w 12192002"/>
              <a:gd name="connsiteY156" fmla="*/ 326449 h 2122526"/>
              <a:gd name="connsiteX157" fmla="*/ 3789760 w 12192002"/>
              <a:gd name="connsiteY157" fmla="*/ 302526 h 2122526"/>
              <a:gd name="connsiteX158" fmla="*/ 3897275 w 12192002"/>
              <a:gd name="connsiteY158" fmla="*/ 282288 h 2122526"/>
              <a:gd name="connsiteX159" fmla="*/ 3936846 w 12192002"/>
              <a:gd name="connsiteY159" fmla="*/ 276633 h 2122526"/>
              <a:gd name="connsiteX160" fmla="*/ 4004538 w 12192002"/>
              <a:gd name="connsiteY160" fmla="*/ 259176 h 2122526"/>
              <a:gd name="connsiteX161" fmla="*/ 4033778 w 12192002"/>
              <a:gd name="connsiteY161" fmla="*/ 246608 h 2122526"/>
              <a:gd name="connsiteX162" fmla="*/ 4035363 w 12192002"/>
              <a:gd name="connsiteY162" fmla="*/ 246843 h 2122526"/>
              <a:gd name="connsiteX163" fmla="*/ 4036996 w 12192002"/>
              <a:gd name="connsiteY163" fmla="*/ 243176 h 2122526"/>
              <a:gd name="connsiteX164" fmla="*/ 4042364 w 12192002"/>
              <a:gd name="connsiteY164" fmla="*/ 240742 h 2122526"/>
              <a:gd name="connsiteX165" fmla="*/ 4058954 w 12192002"/>
              <a:gd name="connsiteY165" fmla="*/ 239121 h 2122526"/>
              <a:gd name="connsiteX166" fmla="*/ 4065510 w 12192002"/>
              <a:gd name="connsiteY166" fmla="*/ 239339 h 2122526"/>
              <a:gd name="connsiteX167" fmla="*/ 4074427 w 12192002"/>
              <a:gd name="connsiteY167" fmla="*/ 237895 h 2122526"/>
              <a:gd name="connsiteX168" fmla="*/ 4074546 w 12192002"/>
              <a:gd name="connsiteY168" fmla="*/ 237596 h 2122526"/>
              <a:gd name="connsiteX169" fmla="*/ 4083097 w 12192002"/>
              <a:gd name="connsiteY169" fmla="*/ 236761 h 2122526"/>
              <a:gd name="connsiteX170" fmla="*/ 4142745 w 12192002"/>
              <a:gd name="connsiteY170" fmla="*/ 210228 h 2122526"/>
              <a:gd name="connsiteX171" fmla="*/ 4191248 w 12192002"/>
              <a:gd name="connsiteY171" fmla="*/ 194363 h 2122526"/>
              <a:gd name="connsiteX172" fmla="*/ 4201744 w 12192002"/>
              <a:gd name="connsiteY172" fmla="*/ 188729 h 2122526"/>
              <a:gd name="connsiteX173" fmla="*/ 4202048 w 12192002"/>
              <a:gd name="connsiteY173" fmla="*/ 187470 h 2122526"/>
              <a:gd name="connsiteX174" fmla="*/ 4248116 w 12192002"/>
              <a:gd name="connsiteY174" fmla="*/ 184675 h 2122526"/>
              <a:gd name="connsiteX175" fmla="*/ 4276141 w 12192002"/>
              <a:gd name="connsiteY175" fmla="*/ 186999 h 2122526"/>
              <a:gd name="connsiteX176" fmla="*/ 4290062 w 12192002"/>
              <a:gd name="connsiteY176" fmla="*/ 186753 h 2122526"/>
              <a:gd name="connsiteX177" fmla="*/ 4295143 w 12192002"/>
              <a:gd name="connsiteY177" fmla="*/ 189670 h 2122526"/>
              <a:gd name="connsiteX178" fmla="*/ 4315108 w 12192002"/>
              <a:gd name="connsiteY178" fmla="*/ 187791 h 2122526"/>
              <a:gd name="connsiteX179" fmla="*/ 4316965 w 12192002"/>
              <a:gd name="connsiteY179" fmla="*/ 186450 h 2122526"/>
              <a:gd name="connsiteX180" fmla="*/ 4362875 w 12192002"/>
              <a:gd name="connsiteY180" fmla="*/ 193065 h 2122526"/>
              <a:gd name="connsiteX181" fmla="*/ 4428542 w 12192002"/>
              <a:gd name="connsiteY181" fmla="*/ 191719 h 2122526"/>
              <a:gd name="connsiteX182" fmla="*/ 4515813 w 12192002"/>
              <a:gd name="connsiteY182" fmla="*/ 181068 h 2122526"/>
              <a:gd name="connsiteX183" fmla="*/ 4715526 w 12192002"/>
              <a:gd name="connsiteY183" fmla="*/ 171166 h 2122526"/>
              <a:gd name="connsiteX184" fmla="*/ 4762447 w 12192002"/>
              <a:gd name="connsiteY184" fmla="*/ 162678 h 2122526"/>
              <a:gd name="connsiteX185" fmla="*/ 4840439 w 12192002"/>
              <a:gd name="connsiteY185" fmla="*/ 134910 h 2122526"/>
              <a:gd name="connsiteX186" fmla="*/ 5011513 w 12192002"/>
              <a:gd name="connsiteY186" fmla="*/ 110893 h 2122526"/>
              <a:gd name="connsiteX187" fmla="*/ 5065790 w 12192002"/>
              <a:gd name="connsiteY187" fmla="*/ 94512 h 2122526"/>
              <a:gd name="connsiteX188" fmla="*/ 5121659 w 12192002"/>
              <a:gd name="connsiteY188" fmla="*/ 101083 h 2122526"/>
              <a:gd name="connsiteX189" fmla="*/ 5139595 w 12192002"/>
              <a:gd name="connsiteY189" fmla="*/ 90230 h 2122526"/>
              <a:gd name="connsiteX190" fmla="*/ 5142598 w 12192002"/>
              <a:gd name="connsiteY190" fmla="*/ 88129 h 2122526"/>
              <a:gd name="connsiteX191" fmla="*/ 5156554 w 12192002"/>
              <a:gd name="connsiteY191" fmla="*/ 84729 h 2122526"/>
              <a:gd name="connsiteX192" fmla="*/ 5174660 w 12192002"/>
              <a:gd name="connsiteY192" fmla="*/ 77506 h 2122526"/>
              <a:gd name="connsiteX193" fmla="*/ 5222961 w 12192002"/>
              <a:gd name="connsiteY193" fmla="*/ 74516 h 2122526"/>
              <a:gd name="connsiteX194" fmla="*/ 5261763 w 12192002"/>
              <a:gd name="connsiteY194" fmla="*/ 63392 h 2122526"/>
              <a:gd name="connsiteX195" fmla="*/ 5381667 w 12192002"/>
              <a:gd name="connsiteY195" fmla="*/ 42975 h 2122526"/>
              <a:gd name="connsiteX196" fmla="*/ 5432760 w 12192002"/>
              <a:gd name="connsiteY196" fmla="*/ 25273 h 2122526"/>
              <a:gd name="connsiteX197" fmla="*/ 5470905 w 12192002"/>
              <a:gd name="connsiteY197" fmla="*/ 14020 h 2122526"/>
              <a:gd name="connsiteX198" fmla="*/ 5626960 w 12192002"/>
              <a:gd name="connsiteY198" fmla="*/ 0 h 2122526"/>
              <a:gd name="connsiteX0" fmla="*/ 5626960 w 12192002"/>
              <a:gd name="connsiteY0" fmla="*/ 0 h 2122526"/>
              <a:gd name="connsiteX1" fmla="*/ 5758918 w 12192002"/>
              <a:gd name="connsiteY1" fmla="*/ 1023 h 2122526"/>
              <a:gd name="connsiteX2" fmla="*/ 5957375 w 12192002"/>
              <a:gd name="connsiteY2" fmla="*/ 16715 h 2122526"/>
              <a:gd name="connsiteX3" fmla="*/ 6010090 w 12192002"/>
              <a:gd name="connsiteY3" fmla="*/ 20359 h 2122526"/>
              <a:gd name="connsiteX4" fmla="*/ 6041282 w 12192002"/>
              <a:gd name="connsiteY4" fmla="*/ 15266 h 2122526"/>
              <a:gd name="connsiteX5" fmla="*/ 6048637 w 12192002"/>
              <a:gd name="connsiteY5" fmla="*/ 6917 h 2122526"/>
              <a:gd name="connsiteX6" fmla="*/ 6068529 w 12192002"/>
              <a:gd name="connsiteY6" fmla="*/ 7600 h 2122526"/>
              <a:gd name="connsiteX7" fmla="*/ 6073847 w 12192002"/>
              <a:gd name="connsiteY7" fmla="*/ 6063 h 2122526"/>
              <a:gd name="connsiteX8" fmla="*/ 6168673 w 12192002"/>
              <a:gd name="connsiteY8" fmla="*/ 26525 h 2122526"/>
              <a:gd name="connsiteX9" fmla="*/ 6317559 w 12192002"/>
              <a:gd name="connsiteY9" fmla="*/ 28612 h 2122526"/>
              <a:gd name="connsiteX10" fmla="*/ 6549454 w 12192002"/>
              <a:gd name="connsiteY10" fmla="*/ 75412 h 2122526"/>
              <a:gd name="connsiteX11" fmla="*/ 6708221 w 12192002"/>
              <a:gd name="connsiteY11" fmla="*/ 104188 h 2122526"/>
              <a:gd name="connsiteX12" fmla="*/ 6904145 w 12192002"/>
              <a:gd name="connsiteY12" fmla="*/ 132143 h 2122526"/>
              <a:gd name="connsiteX13" fmla="*/ 7018495 w 12192002"/>
              <a:gd name="connsiteY13" fmla="*/ 161649 h 2122526"/>
              <a:gd name="connsiteX14" fmla="*/ 7096987 w 12192002"/>
              <a:gd name="connsiteY14" fmla="*/ 161275 h 2122526"/>
              <a:gd name="connsiteX15" fmla="*/ 7170807 w 12192002"/>
              <a:gd name="connsiteY15" fmla="*/ 173503 h 2122526"/>
              <a:gd name="connsiteX16" fmla="*/ 7197003 w 12192002"/>
              <a:gd name="connsiteY16" fmla="*/ 178151 h 2122526"/>
              <a:gd name="connsiteX17" fmla="*/ 7201101 w 12192002"/>
              <a:gd name="connsiteY17" fmla="*/ 183509 h 2122526"/>
              <a:gd name="connsiteX18" fmla="*/ 7218559 w 12192002"/>
              <a:gd name="connsiteY18" fmla="*/ 188059 h 2122526"/>
              <a:gd name="connsiteX19" fmla="*/ 7310852 w 12192002"/>
              <a:gd name="connsiteY19" fmla="*/ 213308 h 2122526"/>
              <a:gd name="connsiteX20" fmla="*/ 7312179 w 12192002"/>
              <a:gd name="connsiteY20" fmla="*/ 211866 h 2122526"/>
              <a:gd name="connsiteX21" fmla="*/ 7405390 w 12192002"/>
              <a:gd name="connsiteY21" fmla="*/ 202271 h 2122526"/>
              <a:gd name="connsiteX22" fmla="*/ 7495794 w 12192002"/>
              <a:gd name="connsiteY22" fmla="*/ 194166 h 2122526"/>
              <a:gd name="connsiteX23" fmla="*/ 7507039 w 12192002"/>
              <a:gd name="connsiteY23" fmla="*/ 196118 h 2122526"/>
              <a:gd name="connsiteX24" fmla="*/ 7507411 w 12192002"/>
              <a:gd name="connsiteY24" fmla="*/ 195791 h 2122526"/>
              <a:gd name="connsiteX25" fmla="*/ 7519570 w 12192002"/>
              <a:gd name="connsiteY25" fmla="*/ 197126 h 2122526"/>
              <a:gd name="connsiteX26" fmla="*/ 7527542 w 12192002"/>
              <a:gd name="connsiteY26" fmla="*/ 199679 h 2122526"/>
              <a:gd name="connsiteX27" fmla="*/ 7614346 w 12192002"/>
              <a:gd name="connsiteY27" fmla="*/ 205507 h 2122526"/>
              <a:gd name="connsiteX28" fmla="*/ 7718744 w 12192002"/>
              <a:gd name="connsiteY28" fmla="*/ 202036 h 2122526"/>
              <a:gd name="connsiteX29" fmla="*/ 7905407 w 12192002"/>
              <a:gd name="connsiteY29" fmla="*/ 227751 h 2122526"/>
              <a:gd name="connsiteX30" fmla="*/ 8090271 w 12192002"/>
              <a:gd name="connsiteY30" fmla="*/ 269724 h 2122526"/>
              <a:gd name="connsiteX31" fmla="*/ 8245834 w 12192002"/>
              <a:gd name="connsiteY31" fmla="*/ 315885 h 2122526"/>
              <a:gd name="connsiteX32" fmla="*/ 8252033 w 12192002"/>
              <a:gd name="connsiteY32" fmla="*/ 328877 h 2122526"/>
              <a:gd name="connsiteX33" fmla="*/ 8263376 w 12192002"/>
              <a:gd name="connsiteY33" fmla="*/ 338720 h 2122526"/>
              <a:gd name="connsiteX34" fmla="*/ 8266075 w 12192002"/>
              <a:gd name="connsiteY34" fmla="*/ 338490 h 2122526"/>
              <a:gd name="connsiteX35" fmla="*/ 8283149 w 12192002"/>
              <a:gd name="connsiteY35" fmla="*/ 345665 h 2122526"/>
              <a:gd name="connsiteX36" fmla="*/ 8284276 w 12192002"/>
              <a:gd name="connsiteY36" fmla="*/ 350108 h 2122526"/>
              <a:gd name="connsiteX37" fmla="*/ 8295173 w 12192002"/>
              <a:gd name="connsiteY37" fmla="*/ 355931 h 2122526"/>
              <a:gd name="connsiteX38" fmla="*/ 8314432 w 12192002"/>
              <a:gd name="connsiteY38" fmla="*/ 369826 h 2122526"/>
              <a:gd name="connsiteX39" fmla="*/ 8320104 w 12192002"/>
              <a:gd name="connsiteY39" fmla="*/ 370152 h 2122526"/>
              <a:gd name="connsiteX40" fmla="*/ 8352372 w 12192002"/>
              <a:gd name="connsiteY40" fmla="*/ 387570 h 2122526"/>
              <a:gd name="connsiteX41" fmla="*/ 8353799 w 12192002"/>
              <a:gd name="connsiteY41" fmla="*/ 386730 h 2122526"/>
              <a:gd name="connsiteX42" fmla="*/ 8367182 w 12192002"/>
              <a:gd name="connsiteY42" fmla="*/ 386924 h 2122526"/>
              <a:gd name="connsiteX43" fmla="*/ 8490249 w 12192002"/>
              <a:gd name="connsiteY43" fmla="*/ 400966 h 2122526"/>
              <a:gd name="connsiteX44" fmla="*/ 8497594 w 12192002"/>
              <a:gd name="connsiteY44" fmla="*/ 404016 h 2122526"/>
              <a:gd name="connsiteX45" fmla="*/ 8497968 w 12192002"/>
              <a:gd name="connsiteY45" fmla="*/ 403837 h 2122526"/>
              <a:gd name="connsiteX46" fmla="*/ 8506167 w 12192002"/>
              <a:gd name="connsiteY46" fmla="*/ 406575 h 2122526"/>
              <a:gd name="connsiteX47" fmla="*/ 8510983 w 12192002"/>
              <a:gd name="connsiteY47" fmla="*/ 409576 h 2122526"/>
              <a:gd name="connsiteX48" fmla="*/ 8525230 w 12192002"/>
              <a:gd name="connsiteY48" fmla="*/ 415491 h 2122526"/>
              <a:gd name="connsiteX49" fmla="*/ 8596071 w 12192002"/>
              <a:gd name="connsiteY49" fmla="*/ 400649 h 2122526"/>
              <a:gd name="connsiteX50" fmla="*/ 8707847 w 12192002"/>
              <a:gd name="connsiteY50" fmla="*/ 409221 h 2122526"/>
              <a:gd name="connsiteX51" fmla="*/ 8752444 w 12192002"/>
              <a:gd name="connsiteY51" fmla="*/ 411322 h 2122526"/>
              <a:gd name="connsiteX52" fmla="*/ 8928988 w 12192002"/>
              <a:gd name="connsiteY52" fmla="*/ 430554 h 2122526"/>
              <a:gd name="connsiteX53" fmla="*/ 8963048 w 12192002"/>
              <a:gd name="connsiteY53" fmla="*/ 427366 h 2122526"/>
              <a:gd name="connsiteX54" fmla="*/ 8968011 w 12192002"/>
              <a:gd name="connsiteY54" fmla="*/ 425141 h 2122526"/>
              <a:gd name="connsiteX55" fmla="*/ 8974337 w 12192002"/>
              <a:gd name="connsiteY55" fmla="*/ 424441 h 2122526"/>
              <a:gd name="connsiteX56" fmla="*/ 8990394 w 12192002"/>
              <a:gd name="connsiteY56" fmla="*/ 427667 h 2122526"/>
              <a:gd name="connsiteX57" fmla="*/ 8996232 w 12192002"/>
              <a:gd name="connsiteY57" fmla="*/ 429728 h 2122526"/>
              <a:gd name="connsiteX58" fmla="*/ 9005201 w 12192002"/>
              <a:gd name="connsiteY58" fmla="*/ 430939 h 2122526"/>
              <a:gd name="connsiteX59" fmla="*/ 9005486 w 12192002"/>
              <a:gd name="connsiteY59" fmla="*/ 430699 h 2122526"/>
              <a:gd name="connsiteX60" fmla="*/ 9053453 w 12192002"/>
              <a:gd name="connsiteY60" fmla="*/ 433984 h 2122526"/>
              <a:gd name="connsiteX61" fmla="*/ 9113812 w 12192002"/>
              <a:gd name="connsiteY61" fmla="*/ 425670 h 2122526"/>
              <a:gd name="connsiteX62" fmla="*/ 9137318 w 12192002"/>
              <a:gd name="connsiteY62" fmla="*/ 424304 h 2122526"/>
              <a:gd name="connsiteX63" fmla="*/ 9150210 w 12192002"/>
              <a:gd name="connsiteY63" fmla="*/ 422135 h 2122526"/>
              <a:gd name="connsiteX64" fmla="*/ 9151232 w 12192002"/>
              <a:gd name="connsiteY64" fmla="*/ 421070 h 2122526"/>
              <a:gd name="connsiteX65" fmla="*/ 9189246 w 12192002"/>
              <a:gd name="connsiteY65" fmla="*/ 432272 h 2122526"/>
              <a:gd name="connsiteX66" fmla="*/ 9194810 w 12192002"/>
              <a:gd name="connsiteY66" fmla="*/ 441511 h 2122526"/>
              <a:gd name="connsiteX67" fmla="*/ 9231370 w 12192002"/>
              <a:gd name="connsiteY67" fmla="*/ 451590 h 2122526"/>
              <a:gd name="connsiteX68" fmla="*/ 9343052 w 12192002"/>
              <a:gd name="connsiteY68" fmla="*/ 503495 h 2122526"/>
              <a:gd name="connsiteX69" fmla="*/ 9584507 w 12192002"/>
              <a:gd name="connsiteY69" fmla="*/ 549197 h 2122526"/>
              <a:gd name="connsiteX70" fmla="*/ 9728309 w 12192002"/>
              <a:gd name="connsiteY70" fmla="*/ 560617 h 2122526"/>
              <a:gd name="connsiteX71" fmla="*/ 9847792 w 12192002"/>
              <a:gd name="connsiteY71" fmla="*/ 580824 h 2122526"/>
              <a:gd name="connsiteX72" fmla="*/ 9960019 w 12192002"/>
              <a:gd name="connsiteY72" fmla="*/ 587592 h 2122526"/>
              <a:gd name="connsiteX73" fmla="*/ 10039240 w 12192002"/>
              <a:gd name="connsiteY73" fmla="*/ 603107 h 2122526"/>
              <a:gd name="connsiteX74" fmla="*/ 10082169 w 12192002"/>
              <a:gd name="connsiteY74" fmla="*/ 601443 h 2122526"/>
              <a:gd name="connsiteX75" fmla="*/ 10126500 w 12192002"/>
              <a:gd name="connsiteY75" fmla="*/ 603538 h 2122526"/>
              <a:gd name="connsiteX76" fmla="*/ 10261101 w 12192002"/>
              <a:gd name="connsiteY76" fmla="*/ 615053 h 2122526"/>
              <a:gd name="connsiteX77" fmla="*/ 10336855 w 12192002"/>
              <a:gd name="connsiteY77" fmla="*/ 624804 h 2122526"/>
              <a:gd name="connsiteX78" fmla="*/ 10383868 w 12192002"/>
              <a:gd name="connsiteY78" fmla="*/ 625415 h 2122526"/>
              <a:gd name="connsiteX79" fmla="*/ 10445984 w 12192002"/>
              <a:gd name="connsiteY79" fmla="*/ 629262 h 2122526"/>
              <a:gd name="connsiteX80" fmla="*/ 10519280 w 12192002"/>
              <a:gd name="connsiteY80" fmla="*/ 631320 h 2122526"/>
              <a:gd name="connsiteX81" fmla="*/ 10644619 w 12192002"/>
              <a:gd name="connsiteY81" fmla="*/ 651566 h 2122526"/>
              <a:gd name="connsiteX82" fmla="*/ 10857724 w 12192002"/>
              <a:gd name="connsiteY82" fmla="*/ 712684 h 2122526"/>
              <a:gd name="connsiteX83" fmla="*/ 10951063 w 12192002"/>
              <a:gd name="connsiteY83" fmla="*/ 725767 h 2122526"/>
              <a:gd name="connsiteX84" fmla="*/ 11030956 w 12192002"/>
              <a:gd name="connsiteY84" fmla="*/ 721011 h 2122526"/>
              <a:gd name="connsiteX85" fmla="*/ 11085938 w 12192002"/>
              <a:gd name="connsiteY85" fmla="*/ 723892 h 2122526"/>
              <a:gd name="connsiteX86" fmla="*/ 11143411 w 12192002"/>
              <a:gd name="connsiteY86" fmla="*/ 733141 h 2122526"/>
              <a:gd name="connsiteX87" fmla="*/ 11195087 w 12192002"/>
              <a:gd name="connsiteY87" fmla="*/ 732494 h 2122526"/>
              <a:gd name="connsiteX88" fmla="*/ 11273972 w 12192002"/>
              <a:gd name="connsiteY88" fmla="*/ 753513 h 2122526"/>
              <a:gd name="connsiteX89" fmla="*/ 11369715 w 12192002"/>
              <a:gd name="connsiteY89" fmla="*/ 813181 h 2122526"/>
              <a:gd name="connsiteX90" fmla="*/ 11462695 w 12192002"/>
              <a:gd name="connsiteY90" fmla="*/ 874654 h 2122526"/>
              <a:gd name="connsiteX91" fmla="*/ 11516473 w 12192002"/>
              <a:gd name="connsiteY91" fmla="*/ 928206 h 2122526"/>
              <a:gd name="connsiteX92" fmla="*/ 11585369 w 12192002"/>
              <a:gd name="connsiteY92" fmla="*/ 1004898 h 2122526"/>
              <a:gd name="connsiteX93" fmla="*/ 11744187 w 12192002"/>
              <a:gd name="connsiteY93" fmla="*/ 1047864 h 2122526"/>
              <a:gd name="connsiteX94" fmla="*/ 11894613 w 12192002"/>
              <a:gd name="connsiteY94" fmla="*/ 1148265 h 2122526"/>
              <a:gd name="connsiteX95" fmla="*/ 11917888 w 12192002"/>
              <a:gd name="connsiteY95" fmla="*/ 1126105 h 2122526"/>
              <a:gd name="connsiteX96" fmla="*/ 12080164 w 12192002"/>
              <a:gd name="connsiteY96" fmla="*/ 1090885 h 2122526"/>
              <a:gd name="connsiteX97" fmla="*/ 12140863 w 12192002"/>
              <a:gd name="connsiteY97" fmla="*/ 1035036 h 2122526"/>
              <a:gd name="connsiteX98" fmla="*/ 12192002 w 12192002"/>
              <a:gd name="connsiteY98" fmla="*/ 1015838 h 2122526"/>
              <a:gd name="connsiteX99" fmla="*/ 12192002 w 12192002"/>
              <a:gd name="connsiteY99" fmla="*/ 1955549 h 2122526"/>
              <a:gd name="connsiteX100" fmla="*/ 12192000 w 12192002"/>
              <a:gd name="connsiteY100" fmla="*/ 1955549 h 2122526"/>
              <a:gd name="connsiteX101" fmla="*/ 12192000 w 12192002"/>
              <a:gd name="connsiteY101" fmla="*/ 2122526 h 2122526"/>
              <a:gd name="connsiteX102" fmla="*/ 0 w 12192002"/>
              <a:gd name="connsiteY102" fmla="*/ 2122526 h 2122526"/>
              <a:gd name="connsiteX103" fmla="*/ 0 w 12192002"/>
              <a:gd name="connsiteY103" fmla="*/ 1348327 h 2122526"/>
              <a:gd name="connsiteX104" fmla="*/ 2 w 12192002"/>
              <a:gd name="connsiteY104" fmla="*/ 1348327 h 2122526"/>
              <a:gd name="connsiteX105" fmla="*/ 2 w 12192002"/>
              <a:gd name="connsiteY105" fmla="*/ 592017 h 2122526"/>
              <a:gd name="connsiteX106" fmla="*/ 15526 w 12192002"/>
              <a:gd name="connsiteY106" fmla="*/ 586548 h 2122526"/>
              <a:gd name="connsiteX107" fmla="*/ 118381 w 12192002"/>
              <a:gd name="connsiteY107" fmla="*/ 583692 h 2122526"/>
              <a:gd name="connsiteX108" fmla="*/ 292435 w 12192002"/>
              <a:gd name="connsiteY108" fmla="*/ 531887 h 2122526"/>
              <a:gd name="connsiteX109" fmla="*/ 404015 w 12192002"/>
              <a:gd name="connsiteY109" fmla="*/ 511191 h 2122526"/>
              <a:gd name="connsiteX110" fmla="*/ 445099 w 12192002"/>
              <a:gd name="connsiteY110" fmla="*/ 505368 h 2122526"/>
              <a:gd name="connsiteX111" fmla="*/ 571717 w 12192002"/>
              <a:gd name="connsiteY111" fmla="*/ 467338 h 2122526"/>
              <a:gd name="connsiteX112" fmla="*/ 578535 w 12192002"/>
              <a:gd name="connsiteY112" fmla="*/ 467527 h 2122526"/>
              <a:gd name="connsiteX113" fmla="*/ 596792 w 12192002"/>
              <a:gd name="connsiteY113" fmla="*/ 464875 h 2122526"/>
              <a:gd name="connsiteX114" fmla="*/ 708875 w 12192002"/>
              <a:gd name="connsiteY114" fmla="*/ 422017 h 2122526"/>
              <a:gd name="connsiteX115" fmla="*/ 719742 w 12192002"/>
              <a:gd name="connsiteY115" fmla="*/ 416340 h 2122526"/>
              <a:gd name="connsiteX116" fmla="*/ 720047 w 12192002"/>
              <a:gd name="connsiteY116" fmla="*/ 415078 h 2122526"/>
              <a:gd name="connsiteX117" fmla="*/ 763053 w 12192002"/>
              <a:gd name="connsiteY117" fmla="*/ 414307 h 2122526"/>
              <a:gd name="connsiteX118" fmla="*/ 767901 w 12192002"/>
              <a:gd name="connsiteY118" fmla="*/ 412086 h 2122526"/>
              <a:gd name="connsiteX119" fmla="*/ 797041 w 12192002"/>
              <a:gd name="connsiteY119" fmla="*/ 414293 h 2122526"/>
              <a:gd name="connsiteX120" fmla="*/ 811506 w 12192002"/>
              <a:gd name="connsiteY120" fmla="*/ 413988 h 2122526"/>
              <a:gd name="connsiteX121" fmla="*/ 816809 w 12192002"/>
              <a:gd name="connsiteY121" fmla="*/ 416882 h 2122526"/>
              <a:gd name="connsiteX122" fmla="*/ 837540 w 12192002"/>
              <a:gd name="connsiteY122" fmla="*/ 414918 h 2122526"/>
              <a:gd name="connsiteX123" fmla="*/ 858269 w 12192002"/>
              <a:gd name="connsiteY123" fmla="*/ 416131 h 2122526"/>
              <a:gd name="connsiteX124" fmla="*/ 948732 w 12192002"/>
              <a:gd name="connsiteY124" fmla="*/ 404293 h 2122526"/>
              <a:gd name="connsiteX125" fmla="*/ 1149979 w 12192002"/>
              <a:gd name="connsiteY125" fmla="*/ 406698 h 2122526"/>
              <a:gd name="connsiteX126" fmla="*/ 1496110 w 12192002"/>
              <a:gd name="connsiteY126" fmla="*/ 357263 h 2122526"/>
              <a:gd name="connsiteX127" fmla="*/ 1608669 w 12192002"/>
              <a:gd name="connsiteY127" fmla="*/ 331673 h 2122526"/>
              <a:gd name="connsiteX128" fmla="*/ 1675071 w 12192002"/>
              <a:gd name="connsiteY128" fmla="*/ 324776 h 2122526"/>
              <a:gd name="connsiteX129" fmla="*/ 1738204 w 12192002"/>
              <a:gd name="connsiteY129" fmla="*/ 308427 h 2122526"/>
              <a:gd name="connsiteX130" fmla="*/ 1786655 w 12192002"/>
              <a:gd name="connsiteY130" fmla="*/ 303376 h 2122526"/>
              <a:gd name="connsiteX131" fmla="*/ 1873080 w 12192002"/>
              <a:gd name="connsiteY131" fmla="*/ 330998 h 2122526"/>
              <a:gd name="connsiteX132" fmla="*/ 1921650 w 12192002"/>
              <a:gd name="connsiteY132" fmla="*/ 332593 h 2122526"/>
              <a:gd name="connsiteX133" fmla="*/ 1928172 w 12192002"/>
              <a:gd name="connsiteY133" fmla="*/ 327762 h 2122526"/>
              <a:gd name="connsiteX134" fmla="*/ 1997356 w 12192002"/>
              <a:gd name="connsiteY134" fmla="*/ 349707 h 2122526"/>
              <a:gd name="connsiteX135" fmla="*/ 2094665 w 12192002"/>
              <a:gd name="connsiteY135" fmla="*/ 341687 h 2122526"/>
              <a:gd name="connsiteX136" fmla="*/ 2208578 w 12192002"/>
              <a:gd name="connsiteY136" fmla="*/ 324976 h 2122526"/>
              <a:gd name="connsiteX137" fmla="*/ 2315112 w 12192002"/>
              <a:gd name="connsiteY137" fmla="*/ 319743 h 2122526"/>
              <a:gd name="connsiteX138" fmla="*/ 2443255 w 12192002"/>
              <a:gd name="connsiteY138" fmla="*/ 328210 h 2122526"/>
              <a:gd name="connsiteX139" fmla="*/ 2568028 w 12192002"/>
              <a:gd name="connsiteY139" fmla="*/ 342111 h 2122526"/>
              <a:gd name="connsiteX140" fmla="*/ 2646527 w 12192002"/>
              <a:gd name="connsiteY140" fmla="*/ 315870 h 2122526"/>
              <a:gd name="connsiteX141" fmla="*/ 2781569 w 12192002"/>
              <a:gd name="connsiteY141" fmla="*/ 326406 h 2122526"/>
              <a:gd name="connsiteX142" fmla="*/ 3030291 w 12192002"/>
              <a:gd name="connsiteY142" fmla="*/ 348227 h 2122526"/>
              <a:gd name="connsiteX143" fmla="*/ 3142556 w 12192002"/>
              <a:gd name="connsiteY143" fmla="*/ 350870 h 2122526"/>
              <a:gd name="connsiteX144" fmla="*/ 3262356 w 12192002"/>
              <a:gd name="connsiteY144" fmla="*/ 358645 h 2122526"/>
              <a:gd name="connsiteX145" fmla="*/ 3341698 w 12192002"/>
              <a:gd name="connsiteY145" fmla="*/ 364522 h 2122526"/>
              <a:gd name="connsiteX146" fmla="*/ 3344026 w 12192002"/>
              <a:gd name="connsiteY146" fmla="*/ 363547 h 2122526"/>
              <a:gd name="connsiteX147" fmla="*/ 3363888 w 12192002"/>
              <a:gd name="connsiteY147" fmla="*/ 365229 h 2122526"/>
              <a:gd name="connsiteX148" fmla="*/ 3400728 w 12192002"/>
              <a:gd name="connsiteY148" fmla="*/ 382181 h 2122526"/>
              <a:gd name="connsiteX149" fmla="*/ 3473223 w 12192002"/>
              <a:gd name="connsiteY149" fmla="*/ 370133 h 2122526"/>
              <a:gd name="connsiteX150" fmla="*/ 3536135 w 12192002"/>
              <a:gd name="connsiteY150" fmla="*/ 366472 h 2122526"/>
              <a:gd name="connsiteX151" fmla="*/ 3585978 w 12192002"/>
              <a:gd name="connsiteY151" fmla="*/ 356773 h 2122526"/>
              <a:gd name="connsiteX152" fmla="*/ 3594501 w 12192002"/>
              <a:gd name="connsiteY152" fmla="*/ 357463 h 2122526"/>
              <a:gd name="connsiteX153" fmla="*/ 3594736 w 12192002"/>
              <a:gd name="connsiteY153" fmla="*/ 357194 h 2122526"/>
              <a:gd name="connsiteX154" fmla="*/ 3603855 w 12192002"/>
              <a:gd name="connsiteY154" fmla="*/ 357358 h 2122526"/>
              <a:gd name="connsiteX155" fmla="*/ 3610035 w 12192002"/>
              <a:gd name="connsiteY155" fmla="*/ 358720 h 2122526"/>
              <a:gd name="connsiteX156" fmla="*/ 3682513 w 12192002"/>
              <a:gd name="connsiteY156" fmla="*/ 326449 h 2122526"/>
              <a:gd name="connsiteX157" fmla="*/ 3789760 w 12192002"/>
              <a:gd name="connsiteY157" fmla="*/ 302526 h 2122526"/>
              <a:gd name="connsiteX158" fmla="*/ 3897275 w 12192002"/>
              <a:gd name="connsiteY158" fmla="*/ 282288 h 2122526"/>
              <a:gd name="connsiteX159" fmla="*/ 3936846 w 12192002"/>
              <a:gd name="connsiteY159" fmla="*/ 276633 h 2122526"/>
              <a:gd name="connsiteX160" fmla="*/ 4004538 w 12192002"/>
              <a:gd name="connsiteY160" fmla="*/ 259176 h 2122526"/>
              <a:gd name="connsiteX161" fmla="*/ 4033778 w 12192002"/>
              <a:gd name="connsiteY161" fmla="*/ 246608 h 2122526"/>
              <a:gd name="connsiteX162" fmla="*/ 4035363 w 12192002"/>
              <a:gd name="connsiteY162" fmla="*/ 246843 h 2122526"/>
              <a:gd name="connsiteX163" fmla="*/ 4036996 w 12192002"/>
              <a:gd name="connsiteY163" fmla="*/ 243176 h 2122526"/>
              <a:gd name="connsiteX164" fmla="*/ 4042364 w 12192002"/>
              <a:gd name="connsiteY164" fmla="*/ 240742 h 2122526"/>
              <a:gd name="connsiteX165" fmla="*/ 4058954 w 12192002"/>
              <a:gd name="connsiteY165" fmla="*/ 239121 h 2122526"/>
              <a:gd name="connsiteX166" fmla="*/ 4065510 w 12192002"/>
              <a:gd name="connsiteY166" fmla="*/ 239339 h 2122526"/>
              <a:gd name="connsiteX167" fmla="*/ 4074427 w 12192002"/>
              <a:gd name="connsiteY167" fmla="*/ 237895 h 2122526"/>
              <a:gd name="connsiteX168" fmla="*/ 4074546 w 12192002"/>
              <a:gd name="connsiteY168" fmla="*/ 237596 h 2122526"/>
              <a:gd name="connsiteX169" fmla="*/ 4083097 w 12192002"/>
              <a:gd name="connsiteY169" fmla="*/ 236761 h 2122526"/>
              <a:gd name="connsiteX170" fmla="*/ 4142745 w 12192002"/>
              <a:gd name="connsiteY170" fmla="*/ 210228 h 2122526"/>
              <a:gd name="connsiteX171" fmla="*/ 4191248 w 12192002"/>
              <a:gd name="connsiteY171" fmla="*/ 194363 h 2122526"/>
              <a:gd name="connsiteX172" fmla="*/ 4201744 w 12192002"/>
              <a:gd name="connsiteY172" fmla="*/ 188729 h 2122526"/>
              <a:gd name="connsiteX173" fmla="*/ 4202048 w 12192002"/>
              <a:gd name="connsiteY173" fmla="*/ 187470 h 2122526"/>
              <a:gd name="connsiteX174" fmla="*/ 4248116 w 12192002"/>
              <a:gd name="connsiteY174" fmla="*/ 184675 h 2122526"/>
              <a:gd name="connsiteX175" fmla="*/ 4276141 w 12192002"/>
              <a:gd name="connsiteY175" fmla="*/ 186999 h 2122526"/>
              <a:gd name="connsiteX176" fmla="*/ 4290062 w 12192002"/>
              <a:gd name="connsiteY176" fmla="*/ 186753 h 2122526"/>
              <a:gd name="connsiteX177" fmla="*/ 4295143 w 12192002"/>
              <a:gd name="connsiteY177" fmla="*/ 189670 h 2122526"/>
              <a:gd name="connsiteX178" fmla="*/ 4315108 w 12192002"/>
              <a:gd name="connsiteY178" fmla="*/ 187791 h 2122526"/>
              <a:gd name="connsiteX179" fmla="*/ 4316965 w 12192002"/>
              <a:gd name="connsiteY179" fmla="*/ 186450 h 2122526"/>
              <a:gd name="connsiteX180" fmla="*/ 4362875 w 12192002"/>
              <a:gd name="connsiteY180" fmla="*/ 193065 h 2122526"/>
              <a:gd name="connsiteX181" fmla="*/ 4428542 w 12192002"/>
              <a:gd name="connsiteY181" fmla="*/ 191719 h 2122526"/>
              <a:gd name="connsiteX182" fmla="*/ 4515813 w 12192002"/>
              <a:gd name="connsiteY182" fmla="*/ 181068 h 2122526"/>
              <a:gd name="connsiteX183" fmla="*/ 4715526 w 12192002"/>
              <a:gd name="connsiteY183" fmla="*/ 171166 h 2122526"/>
              <a:gd name="connsiteX184" fmla="*/ 4762447 w 12192002"/>
              <a:gd name="connsiteY184" fmla="*/ 162678 h 2122526"/>
              <a:gd name="connsiteX185" fmla="*/ 4840439 w 12192002"/>
              <a:gd name="connsiteY185" fmla="*/ 134910 h 2122526"/>
              <a:gd name="connsiteX186" fmla="*/ 5011513 w 12192002"/>
              <a:gd name="connsiteY186" fmla="*/ 110893 h 2122526"/>
              <a:gd name="connsiteX187" fmla="*/ 5065790 w 12192002"/>
              <a:gd name="connsiteY187" fmla="*/ 94512 h 2122526"/>
              <a:gd name="connsiteX188" fmla="*/ 5121659 w 12192002"/>
              <a:gd name="connsiteY188" fmla="*/ 101083 h 2122526"/>
              <a:gd name="connsiteX189" fmla="*/ 5139595 w 12192002"/>
              <a:gd name="connsiteY189" fmla="*/ 90230 h 2122526"/>
              <a:gd name="connsiteX190" fmla="*/ 5142598 w 12192002"/>
              <a:gd name="connsiteY190" fmla="*/ 88129 h 2122526"/>
              <a:gd name="connsiteX191" fmla="*/ 5156554 w 12192002"/>
              <a:gd name="connsiteY191" fmla="*/ 84729 h 2122526"/>
              <a:gd name="connsiteX192" fmla="*/ 5174660 w 12192002"/>
              <a:gd name="connsiteY192" fmla="*/ 77506 h 2122526"/>
              <a:gd name="connsiteX193" fmla="*/ 5222961 w 12192002"/>
              <a:gd name="connsiteY193" fmla="*/ 74516 h 2122526"/>
              <a:gd name="connsiteX194" fmla="*/ 5261763 w 12192002"/>
              <a:gd name="connsiteY194" fmla="*/ 63392 h 2122526"/>
              <a:gd name="connsiteX195" fmla="*/ 5381667 w 12192002"/>
              <a:gd name="connsiteY195" fmla="*/ 42975 h 2122526"/>
              <a:gd name="connsiteX196" fmla="*/ 5432760 w 12192002"/>
              <a:gd name="connsiteY196" fmla="*/ 25273 h 2122526"/>
              <a:gd name="connsiteX197" fmla="*/ 5470905 w 12192002"/>
              <a:gd name="connsiteY197" fmla="*/ 14020 h 2122526"/>
              <a:gd name="connsiteX198" fmla="*/ 5626960 w 12192002"/>
              <a:gd name="connsiteY198" fmla="*/ 0 h 2122526"/>
              <a:gd name="connsiteX0" fmla="*/ 5626960 w 12192002"/>
              <a:gd name="connsiteY0" fmla="*/ 0 h 2122526"/>
              <a:gd name="connsiteX1" fmla="*/ 5758918 w 12192002"/>
              <a:gd name="connsiteY1" fmla="*/ 1023 h 2122526"/>
              <a:gd name="connsiteX2" fmla="*/ 5957375 w 12192002"/>
              <a:gd name="connsiteY2" fmla="*/ 16715 h 2122526"/>
              <a:gd name="connsiteX3" fmla="*/ 6010090 w 12192002"/>
              <a:gd name="connsiteY3" fmla="*/ 20359 h 2122526"/>
              <a:gd name="connsiteX4" fmla="*/ 6041282 w 12192002"/>
              <a:gd name="connsiteY4" fmla="*/ 15266 h 2122526"/>
              <a:gd name="connsiteX5" fmla="*/ 6048637 w 12192002"/>
              <a:gd name="connsiteY5" fmla="*/ 6917 h 2122526"/>
              <a:gd name="connsiteX6" fmla="*/ 6068529 w 12192002"/>
              <a:gd name="connsiteY6" fmla="*/ 7600 h 2122526"/>
              <a:gd name="connsiteX7" fmla="*/ 6073847 w 12192002"/>
              <a:gd name="connsiteY7" fmla="*/ 6063 h 2122526"/>
              <a:gd name="connsiteX8" fmla="*/ 6168673 w 12192002"/>
              <a:gd name="connsiteY8" fmla="*/ 26525 h 2122526"/>
              <a:gd name="connsiteX9" fmla="*/ 6317559 w 12192002"/>
              <a:gd name="connsiteY9" fmla="*/ 28612 h 2122526"/>
              <a:gd name="connsiteX10" fmla="*/ 6549454 w 12192002"/>
              <a:gd name="connsiteY10" fmla="*/ 75412 h 2122526"/>
              <a:gd name="connsiteX11" fmla="*/ 6708221 w 12192002"/>
              <a:gd name="connsiteY11" fmla="*/ 104188 h 2122526"/>
              <a:gd name="connsiteX12" fmla="*/ 6904145 w 12192002"/>
              <a:gd name="connsiteY12" fmla="*/ 132143 h 2122526"/>
              <a:gd name="connsiteX13" fmla="*/ 7018495 w 12192002"/>
              <a:gd name="connsiteY13" fmla="*/ 161649 h 2122526"/>
              <a:gd name="connsiteX14" fmla="*/ 7096987 w 12192002"/>
              <a:gd name="connsiteY14" fmla="*/ 161275 h 2122526"/>
              <a:gd name="connsiteX15" fmla="*/ 7170807 w 12192002"/>
              <a:gd name="connsiteY15" fmla="*/ 173503 h 2122526"/>
              <a:gd name="connsiteX16" fmla="*/ 7197003 w 12192002"/>
              <a:gd name="connsiteY16" fmla="*/ 178151 h 2122526"/>
              <a:gd name="connsiteX17" fmla="*/ 7201101 w 12192002"/>
              <a:gd name="connsiteY17" fmla="*/ 183509 h 2122526"/>
              <a:gd name="connsiteX18" fmla="*/ 7218559 w 12192002"/>
              <a:gd name="connsiteY18" fmla="*/ 188059 h 2122526"/>
              <a:gd name="connsiteX19" fmla="*/ 7310852 w 12192002"/>
              <a:gd name="connsiteY19" fmla="*/ 213308 h 2122526"/>
              <a:gd name="connsiteX20" fmla="*/ 7312179 w 12192002"/>
              <a:gd name="connsiteY20" fmla="*/ 211866 h 2122526"/>
              <a:gd name="connsiteX21" fmla="*/ 7405390 w 12192002"/>
              <a:gd name="connsiteY21" fmla="*/ 202271 h 2122526"/>
              <a:gd name="connsiteX22" fmla="*/ 7495794 w 12192002"/>
              <a:gd name="connsiteY22" fmla="*/ 194166 h 2122526"/>
              <a:gd name="connsiteX23" fmla="*/ 7507039 w 12192002"/>
              <a:gd name="connsiteY23" fmla="*/ 196118 h 2122526"/>
              <a:gd name="connsiteX24" fmla="*/ 7507411 w 12192002"/>
              <a:gd name="connsiteY24" fmla="*/ 195791 h 2122526"/>
              <a:gd name="connsiteX25" fmla="*/ 7519570 w 12192002"/>
              <a:gd name="connsiteY25" fmla="*/ 197126 h 2122526"/>
              <a:gd name="connsiteX26" fmla="*/ 7527542 w 12192002"/>
              <a:gd name="connsiteY26" fmla="*/ 199679 h 2122526"/>
              <a:gd name="connsiteX27" fmla="*/ 7614346 w 12192002"/>
              <a:gd name="connsiteY27" fmla="*/ 205507 h 2122526"/>
              <a:gd name="connsiteX28" fmla="*/ 7718744 w 12192002"/>
              <a:gd name="connsiteY28" fmla="*/ 202036 h 2122526"/>
              <a:gd name="connsiteX29" fmla="*/ 7905407 w 12192002"/>
              <a:gd name="connsiteY29" fmla="*/ 227751 h 2122526"/>
              <a:gd name="connsiteX30" fmla="*/ 8090271 w 12192002"/>
              <a:gd name="connsiteY30" fmla="*/ 269724 h 2122526"/>
              <a:gd name="connsiteX31" fmla="*/ 8245834 w 12192002"/>
              <a:gd name="connsiteY31" fmla="*/ 315885 h 2122526"/>
              <a:gd name="connsiteX32" fmla="*/ 8252033 w 12192002"/>
              <a:gd name="connsiteY32" fmla="*/ 328877 h 2122526"/>
              <a:gd name="connsiteX33" fmla="*/ 8263376 w 12192002"/>
              <a:gd name="connsiteY33" fmla="*/ 338720 h 2122526"/>
              <a:gd name="connsiteX34" fmla="*/ 8266075 w 12192002"/>
              <a:gd name="connsiteY34" fmla="*/ 338490 h 2122526"/>
              <a:gd name="connsiteX35" fmla="*/ 8283149 w 12192002"/>
              <a:gd name="connsiteY35" fmla="*/ 345665 h 2122526"/>
              <a:gd name="connsiteX36" fmla="*/ 8284276 w 12192002"/>
              <a:gd name="connsiteY36" fmla="*/ 350108 h 2122526"/>
              <a:gd name="connsiteX37" fmla="*/ 8295173 w 12192002"/>
              <a:gd name="connsiteY37" fmla="*/ 355931 h 2122526"/>
              <a:gd name="connsiteX38" fmla="*/ 8314432 w 12192002"/>
              <a:gd name="connsiteY38" fmla="*/ 369826 h 2122526"/>
              <a:gd name="connsiteX39" fmla="*/ 8320104 w 12192002"/>
              <a:gd name="connsiteY39" fmla="*/ 370152 h 2122526"/>
              <a:gd name="connsiteX40" fmla="*/ 8352372 w 12192002"/>
              <a:gd name="connsiteY40" fmla="*/ 387570 h 2122526"/>
              <a:gd name="connsiteX41" fmla="*/ 8353799 w 12192002"/>
              <a:gd name="connsiteY41" fmla="*/ 386730 h 2122526"/>
              <a:gd name="connsiteX42" fmla="*/ 8367182 w 12192002"/>
              <a:gd name="connsiteY42" fmla="*/ 386924 h 2122526"/>
              <a:gd name="connsiteX43" fmla="*/ 8490249 w 12192002"/>
              <a:gd name="connsiteY43" fmla="*/ 400966 h 2122526"/>
              <a:gd name="connsiteX44" fmla="*/ 8497594 w 12192002"/>
              <a:gd name="connsiteY44" fmla="*/ 404016 h 2122526"/>
              <a:gd name="connsiteX45" fmla="*/ 8497968 w 12192002"/>
              <a:gd name="connsiteY45" fmla="*/ 403837 h 2122526"/>
              <a:gd name="connsiteX46" fmla="*/ 8506167 w 12192002"/>
              <a:gd name="connsiteY46" fmla="*/ 406575 h 2122526"/>
              <a:gd name="connsiteX47" fmla="*/ 8510983 w 12192002"/>
              <a:gd name="connsiteY47" fmla="*/ 409576 h 2122526"/>
              <a:gd name="connsiteX48" fmla="*/ 8525230 w 12192002"/>
              <a:gd name="connsiteY48" fmla="*/ 415491 h 2122526"/>
              <a:gd name="connsiteX49" fmla="*/ 8596071 w 12192002"/>
              <a:gd name="connsiteY49" fmla="*/ 400649 h 2122526"/>
              <a:gd name="connsiteX50" fmla="*/ 8707847 w 12192002"/>
              <a:gd name="connsiteY50" fmla="*/ 409221 h 2122526"/>
              <a:gd name="connsiteX51" fmla="*/ 8752444 w 12192002"/>
              <a:gd name="connsiteY51" fmla="*/ 411322 h 2122526"/>
              <a:gd name="connsiteX52" fmla="*/ 8928988 w 12192002"/>
              <a:gd name="connsiteY52" fmla="*/ 430554 h 2122526"/>
              <a:gd name="connsiteX53" fmla="*/ 8963048 w 12192002"/>
              <a:gd name="connsiteY53" fmla="*/ 427366 h 2122526"/>
              <a:gd name="connsiteX54" fmla="*/ 8968011 w 12192002"/>
              <a:gd name="connsiteY54" fmla="*/ 425141 h 2122526"/>
              <a:gd name="connsiteX55" fmla="*/ 8974337 w 12192002"/>
              <a:gd name="connsiteY55" fmla="*/ 424441 h 2122526"/>
              <a:gd name="connsiteX56" fmla="*/ 8990394 w 12192002"/>
              <a:gd name="connsiteY56" fmla="*/ 427667 h 2122526"/>
              <a:gd name="connsiteX57" fmla="*/ 8996232 w 12192002"/>
              <a:gd name="connsiteY57" fmla="*/ 429728 h 2122526"/>
              <a:gd name="connsiteX58" fmla="*/ 9005201 w 12192002"/>
              <a:gd name="connsiteY58" fmla="*/ 430939 h 2122526"/>
              <a:gd name="connsiteX59" fmla="*/ 9005486 w 12192002"/>
              <a:gd name="connsiteY59" fmla="*/ 430699 h 2122526"/>
              <a:gd name="connsiteX60" fmla="*/ 9053453 w 12192002"/>
              <a:gd name="connsiteY60" fmla="*/ 433984 h 2122526"/>
              <a:gd name="connsiteX61" fmla="*/ 9113812 w 12192002"/>
              <a:gd name="connsiteY61" fmla="*/ 425670 h 2122526"/>
              <a:gd name="connsiteX62" fmla="*/ 9137318 w 12192002"/>
              <a:gd name="connsiteY62" fmla="*/ 424304 h 2122526"/>
              <a:gd name="connsiteX63" fmla="*/ 9150210 w 12192002"/>
              <a:gd name="connsiteY63" fmla="*/ 422135 h 2122526"/>
              <a:gd name="connsiteX64" fmla="*/ 9151232 w 12192002"/>
              <a:gd name="connsiteY64" fmla="*/ 421070 h 2122526"/>
              <a:gd name="connsiteX65" fmla="*/ 9189246 w 12192002"/>
              <a:gd name="connsiteY65" fmla="*/ 432272 h 2122526"/>
              <a:gd name="connsiteX66" fmla="*/ 9194810 w 12192002"/>
              <a:gd name="connsiteY66" fmla="*/ 441511 h 2122526"/>
              <a:gd name="connsiteX67" fmla="*/ 9231370 w 12192002"/>
              <a:gd name="connsiteY67" fmla="*/ 451590 h 2122526"/>
              <a:gd name="connsiteX68" fmla="*/ 9343052 w 12192002"/>
              <a:gd name="connsiteY68" fmla="*/ 503495 h 2122526"/>
              <a:gd name="connsiteX69" fmla="*/ 9584507 w 12192002"/>
              <a:gd name="connsiteY69" fmla="*/ 549197 h 2122526"/>
              <a:gd name="connsiteX70" fmla="*/ 9728309 w 12192002"/>
              <a:gd name="connsiteY70" fmla="*/ 560617 h 2122526"/>
              <a:gd name="connsiteX71" fmla="*/ 9847792 w 12192002"/>
              <a:gd name="connsiteY71" fmla="*/ 580824 h 2122526"/>
              <a:gd name="connsiteX72" fmla="*/ 9960019 w 12192002"/>
              <a:gd name="connsiteY72" fmla="*/ 587592 h 2122526"/>
              <a:gd name="connsiteX73" fmla="*/ 10039240 w 12192002"/>
              <a:gd name="connsiteY73" fmla="*/ 603107 h 2122526"/>
              <a:gd name="connsiteX74" fmla="*/ 10082169 w 12192002"/>
              <a:gd name="connsiteY74" fmla="*/ 601443 h 2122526"/>
              <a:gd name="connsiteX75" fmla="*/ 10126500 w 12192002"/>
              <a:gd name="connsiteY75" fmla="*/ 603538 h 2122526"/>
              <a:gd name="connsiteX76" fmla="*/ 10261101 w 12192002"/>
              <a:gd name="connsiteY76" fmla="*/ 615053 h 2122526"/>
              <a:gd name="connsiteX77" fmla="*/ 10336855 w 12192002"/>
              <a:gd name="connsiteY77" fmla="*/ 624804 h 2122526"/>
              <a:gd name="connsiteX78" fmla="*/ 10383868 w 12192002"/>
              <a:gd name="connsiteY78" fmla="*/ 625415 h 2122526"/>
              <a:gd name="connsiteX79" fmla="*/ 10445984 w 12192002"/>
              <a:gd name="connsiteY79" fmla="*/ 629262 h 2122526"/>
              <a:gd name="connsiteX80" fmla="*/ 10519280 w 12192002"/>
              <a:gd name="connsiteY80" fmla="*/ 631320 h 2122526"/>
              <a:gd name="connsiteX81" fmla="*/ 10644619 w 12192002"/>
              <a:gd name="connsiteY81" fmla="*/ 651566 h 2122526"/>
              <a:gd name="connsiteX82" fmla="*/ 10857724 w 12192002"/>
              <a:gd name="connsiteY82" fmla="*/ 712684 h 2122526"/>
              <a:gd name="connsiteX83" fmla="*/ 10951063 w 12192002"/>
              <a:gd name="connsiteY83" fmla="*/ 725767 h 2122526"/>
              <a:gd name="connsiteX84" fmla="*/ 11030956 w 12192002"/>
              <a:gd name="connsiteY84" fmla="*/ 721011 h 2122526"/>
              <a:gd name="connsiteX85" fmla="*/ 11085938 w 12192002"/>
              <a:gd name="connsiteY85" fmla="*/ 723892 h 2122526"/>
              <a:gd name="connsiteX86" fmla="*/ 11143411 w 12192002"/>
              <a:gd name="connsiteY86" fmla="*/ 733141 h 2122526"/>
              <a:gd name="connsiteX87" fmla="*/ 11195087 w 12192002"/>
              <a:gd name="connsiteY87" fmla="*/ 732494 h 2122526"/>
              <a:gd name="connsiteX88" fmla="*/ 11273972 w 12192002"/>
              <a:gd name="connsiteY88" fmla="*/ 753513 h 2122526"/>
              <a:gd name="connsiteX89" fmla="*/ 11369715 w 12192002"/>
              <a:gd name="connsiteY89" fmla="*/ 813181 h 2122526"/>
              <a:gd name="connsiteX90" fmla="*/ 11462695 w 12192002"/>
              <a:gd name="connsiteY90" fmla="*/ 874654 h 2122526"/>
              <a:gd name="connsiteX91" fmla="*/ 11516473 w 12192002"/>
              <a:gd name="connsiteY91" fmla="*/ 928206 h 2122526"/>
              <a:gd name="connsiteX92" fmla="*/ 11585369 w 12192002"/>
              <a:gd name="connsiteY92" fmla="*/ 1004898 h 2122526"/>
              <a:gd name="connsiteX93" fmla="*/ 11712382 w 12192002"/>
              <a:gd name="connsiteY93" fmla="*/ 1047864 h 2122526"/>
              <a:gd name="connsiteX94" fmla="*/ 11894613 w 12192002"/>
              <a:gd name="connsiteY94" fmla="*/ 1148265 h 2122526"/>
              <a:gd name="connsiteX95" fmla="*/ 11917888 w 12192002"/>
              <a:gd name="connsiteY95" fmla="*/ 1126105 h 2122526"/>
              <a:gd name="connsiteX96" fmla="*/ 12080164 w 12192002"/>
              <a:gd name="connsiteY96" fmla="*/ 1090885 h 2122526"/>
              <a:gd name="connsiteX97" fmla="*/ 12140863 w 12192002"/>
              <a:gd name="connsiteY97" fmla="*/ 1035036 h 2122526"/>
              <a:gd name="connsiteX98" fmla="*/ 12192002 w 12192002"/>
              <a:gd name="connsiteY98" fmla="*/ 1015838 h 2122526"/>
              <a:gd name="connsiteX99" fmla="*/ 12192002 w 12192002"/>
              <a:gd name="connsiteY99" fmla="*/ 1955549 h 2122526"/>
              <a:gd name="connsiteX100" fmla="*/ 12192000 w 12192002"/>
              <a:gd name="connsiteY100" fmla="*/ 1955549 h 2122526"/>
              <a:gd name="connsiteX101" fmla="*/ 12192000 w 12192002"/>
              <a:gd name="connsiteY101" fmla="*/ 2122526 h 2122526"/>
              <a:gd name="connsiteX102" fmla="*/ 0 w 12192002"/>
              <a:gd name="connsiteY102" fmla="*/ 2122526 h 2122526"/>
              <a:gd name="connsiteX103" fmla="*/ 0 w 12192002"/>
              <a:gd name="connsiteY103" fmla="*/ 1348327 h 2122526"/>
              <a:gd name="connsiteX104" fmla="*/ 2 w 12192002"/>
              <a:gd name="connsiteY104" fmla="*/ 1348327 h 2122526"/>
              <a:gd name="connsiteX105" fmla="*/ 2 w 12192002"/>
              <a:gd name="connsiteY105" fmla="*/ 592017 h 2122526"/>
              <a:gd name="connsiteX106" fmla="*/ 15526 w 12192002"/>
              <a:gd name="connsiteY106" fmla="*/ 586548 h 2122526"/>
              <a:gd name="connsiteX107" fmla="*/ 118381 w 12192002"/>
              <a:gd name="connsiteY107" fmla="*/ 583692 h 2122526"/>
              <a:gd name="connsiteX108" fmla="*/ 292435 w 12192002"/>
              <a:gd name="connsiteY108" fmla="*/ 531887 h 2122526"/>
              <a:gd name="connsiteX109" fmla="*/ 404015 w 12192002"/>
              <a:gd name="connsiteY109" fmla="*/ 511191 h 2122526"/>
              <a:gd name="connsiteX110" fmla="*/ 445099 w 12192002"/>
              <a:gd name="connsiteY110" fmla="*/ 505368 h 2122526"/>
              <a:gd name="connsiteX111" fmla="*/ 571717 w 12192002"/>
              <a:gd name="connsiteY111" fmla="*/ 467338 h 2122526"/>
              <a:gd name="connsiteX112" fmla="*/ 578535 w 12192002"/>
              <a:gd name="connsiteY112" fmla="*/ 467527 h 2122526"/>
              <a:gd name="connsiteX113" fmla="*/ 596792 w 12192002"/>
              <a:gd name="connsiteY113" fmla="*/ 464875 h 2122526"/>
              <a:gd name="connsiteX114" fmla="*/ 708875 w 12192002"/>
              <a:gd name="connsiteY114" fmla="*/ 422017 h 2122526"/>
              <a:gd name="connsiteX115" fmla="*/ 719742 w 12192002"/>
              <a:gd name="connsiteY115" fmla="*/ 416340 h 2122526"/>
              <a:gd name="connsiteX116" fmla="*/ 720047 w 12192002"/>
              <a:gd name="connsiteY116" fmla="*/ 415078 h 2122526"/>
              <a:gd name="connsiteX117" fmla="*/ 763053 w 12192002"/>
              <a:gd name="connsiteY117" fmla="*/ 414307 h 2122526"/>
              <a:gd name="connsiteX118" fmla="*/ 767901 w 12192002"/>
              <a:gd name="connsiteY118" fmla="*/ 412086 h 2122526"/>
              <a:gd name="connsiteX119" fmla="*/ 797041 w 12192002"/>
              <a:gd name="connsiteY119" fmla="*/ 414293 h 2122526"/>
              <a:gd name="connsiteX120" fmla="*/ 811506 w 12192002"/>
              <a:gd name="connsiteY120" fmla="*/ 413988 h 2122526"/>
              <a:gd name="connsiteX121" fmla="*/ 816809 w 12192002"/>
              <a:gd name="connsiteY121" fmla="*/ 416882 h 2122526"/>
              <a:gd name="connsiteX122" fmla="*/ 837540 w 12192002"/>
              <a:gd name="connsiteY122" fmla="*/ 414918 h 2122526"/>
              <a:gd name="connsiteX123" fmla="*/ 858269 w 12192002"/>
              <a:gd name="connsiteY123" fmla="*/ 416131 h 2122526"/>
              <a:gd name="connsiteX124" fmla="*/ 948732 w 12192002"/>
              <a:gd name="connsiteY124" fmla="*/ 404293 h 2122526"/>
              <a:gd name="connsiteX125" fmla="*/ 1149979 w 12192002"/>
              <a:gd name="connsiteY125" fmla="*/ 406698 h 2122526"/>
              <a:gd name="connsiteX126" fmla="*/ 1496110 w 12192002"/>
              <a:gd name="connsiteY126" fmla="*/ 357263 h 2122526"/>
              <a:gd name="connsiteX127" fmla="*/ 1608669 w 12192002"/>
              <a:gd name="connsiteY127" fmla="*/ 331673 h 2122526"/>
              <a:gd name="connsiteX128" fmla="*/ 1675071 w 12192002"/>
              <a:gd name="connsiteY128" fmla="*/ 324776 h 2122526"/>
              <a:gd name="connsiteX129" fmla="*/ 1738204 w 12192002"/>
              <a:gd name="connsiteY129" fmla="*/ 308427 h 2122526"/>
              <a:gd name="connsiteX130" fmla="*/ 1786655 w 12192002"/>
              <a:gd name="connsiteY130" fmla="*/ 303376 h 2122526"/>
              <a:gd name="connsiteX131" fmla="*/ 1873080 w 12192002"/>
              <a:gd name="connsiteY131" fmla="*/ 330998 h 2122526"/>
              <a:gd name="connsiteX132" fmla="*/ 1921650 w 12192002"/>
              <a:gd name="connsiteY132" fmla="*/ 332593 h 2122526"/>
              <a:gd name="connsiteX133" fmla="*/ 1928172 w 12192002"/>
              <a:gd name="connsiteY133" fmla="*/ 327762 h 2122526"/>
              <a:gd name="connsiteX134" fmla="*/ 1997356 w 12192002"/>
              <a:gd name="connsiteY134" fmla="*/ 349707 h 2122526"/>
              <a:gd name="connsiteX135" fmla="*/ 2094665 w 12192002"/>
              <a:gd name="connsiteY135" fmla="*/ 341687 h 2122526"/>
              <a:gd name="connsiteX136" fmla="*/ 2208578 w 12192002"/>
              <a:gd name="connsiteY136" fmla="*/ 324976 h 2122526"/>
              <a:gd name="connsiteX137" fmla="*/ 2315112 w 12192002"/>
              <a:gd name="connsiteY137" fmla="*/ 319743 h 2122526"/>
              <a:gd name="connsiteX138" fmla="*/ 2443255 w 12192002"/>
              <a:gd name="connsiteY138" fmla="*/ 328210 h 2122526"/>
              <a:gd name="connsiteX139" fmla="*/ 2568028 w 12192002"/>
              <a:gd name="connsiteY139" fmla="*/ 342111 h 2122526"/>
              <a:gd name="connsiteX140" fmla="*/ 2646527 w 12192002"/>
              <a:gd name="connsiteY140" fmla="*/ 315870 h 2122526"/>
              <a:gd name="connsiteX141" fmla="*/ 2781569 w 12192002"/>
              <a:gd name="connsiteY141" fmla="*/ 326406 h 2122526"/>
              <a:gd name="connsiteX142" fmla="*/ 3030291 w 12192002"/>
              <a:gd name="connsiteY142" fmla="*/ 348227 h 2122526"/>
              <a:gd name="connsiteX143" fmla="*/ 3142556 w 12192002"/>
              <a:gd name="connsiteY143" fmla="*/ 350870 h 2122526"/>
              <a:gd name="connsiteX144" fmla="*/ 3262356 w 12192002"/>
              <a:gd name="connsiteY144" fmla="*/ 358645 h 2122526"/>
              <a:gd name="connsiteX145" fmla="*/ 3341698 w 12192002"/>
              <a:gd name="connsiteY145" fmla="*/ 364522 h 2122526"/>
              <a:gd name="connsiteX146" fmla="*/ 3344026 w 12192002"/>
              <a:gd name="connsiteY146" fmla="*/ 363547 h 2122526"/>
              <a:gd name="connsiteX147" fmla="*/ 3363888 w 12192002"/>
              <a:gd name="connsiteY147" fmla="*/ 365229 h 2122526"/>
              <a:gd name="connsiteX148" fmla="*/ 3400728 w 12192002"/>
              <a:gd name="connsiteY148" fmla="*/ 382181 h 2122526"/>
              <a:gd name="connsiteX149" fmla="*/ 3473223 w 12192002"/>
              <a:gd name="connsiteY149" fmla="*/ 370133 h 2122526"/>
              <a:gd name="connsiteX150" fmla="*/ 3536135 w 12192002"/>
              <a:gd name="connsiteY150" fmla="*/ 366472 h 2122526"/>
              <a:gd name="connsiteX151" fmla="*/ 3585978 w 12192002"/>
              <a:gd name="connsiteY151" fmla="*/ 356773 h 2122526"/>
              <a:gd name="connsiteX152" fmla="*/ 3594501 w 12192002"/>
              <a:gd name="connsiteY152" fmla="*/ 357463 h 2122526"/>
              <a:gd name="connsiteX153" fmla="*/ 3594736 w 12192002"/>
              <a:gd name="connsiteY153" fmla="*/ 357194 h 2122526"/>
              <a:gd name="connsiteX154" fmla="*/ 3603855 w 12192002"/>
              <a:gd name="connsiteY154" fmla="*/ 357358 h 2122526"/>
              <a:gd name="connsiteX155" fmla="*/ 3610035 w 12192002"/>
              <a:gd name="connsiteY155" fmla="*/ 358720 h 2122526"/>
              <a:gd name="connsiteX156" fmla="*/ 3682513 w 12192002"/>
              <a:gd name="connsiteY156" fmla="*/ 326449 h 2122526"/>
              <a:gd name="connsiteX157" fmla="*/ 3789760 w 12192002"/>
              <a:gd name="connsiteY157" fmla="*/ 302526 h 2122526"/>
              <a:gd name="connsiteX158" fmla="*/ 3897275 w 12192002"/>
              <a:gd name="connsiteY158" fmla="*/ 282288 h 2122526"/>
              <a:gd name="connsiteX159" fmla="*/ 3936846 w 12192002"/>
              <a:gd name="connsiteY159" fmla="*/ 276633 h 2122526"/>
              <a:gd name="connsiteX160" fmla="*/ 4004538 w 12192002"/>
              <a:gd name="connsiteY160" fmla="*/ 259176 h 2122526"/>
              <a:gd name="connsiteX161" fmla="*/ 4033778 w 12192002"/>
              <a:gd name="connsiteY161" fmla="*/ 246608 h 2122526"/>
              <a:gd name="connsiteX162" fmla="*/ 4035363 w 12192002"/>
              <a:gd name="connsiteY162" fmla="*/ 246843 h 2122526"/>
              <a:gd name="connsiteX163" fmla="*/ 4036996 w 12192002"/>
              <a:gd name="connsiteY163" fmla="*/ 243176 h 2122526"/>
              <a:gd name="connsiteX164" fmla="*/ 4042364 w 12192002"/>
              <a:gd name="connsiteY164" fmla="*/ 240742 h 2122526"/>
              <a:gd name="connsiteX165" fmla="*/ 4058954 w 12192002"/>
              <a:gd name="connsiteY165" fmla="*/ 239121 h 2122526"/>
              <a:gd name="connsiteX166" fmla="*/ 4065510 w 12192002"/>
              <a:gd name="connsiteY166" fmla="*/ 239339 h 2122526"/>
              <a:gd name="connsiteX167" fmla="*/ 4074427 w 12192002"/>
              <a:gd name="connsiteY167" fmla="*/ 237895 h 2122526"/>
              <a:gd name="connsiteX168" fmla="*/ 4074546 w 12192002"/>
              <a:gd name="connsiteY168" fmla="*/ 237596 h 2122526"/>
              <a:gd name="connsiteX169" fmla="*/ 4083097 w 12192002"/>
              <a:gd name="connsiteY169" fmla="*/ 236761 h 2122526"/>
              <a:gd name="connsiteX170" fmla="*/ 4142745 w 12192002"/>
              <a:gd name="connsiteY170" fmla="*/ 210228 h 2122526"/>
              <a:gd name="connsiteX171" fmla="*/ 4191248 w 12192002"/>
              <a:gd name="connsiteY171" fmla="*/ 194363 h 2122526"/>
              <a:gd name="connsiteX172" fmla="*/ 4201744 w 12192002"/>
              <a:gd name="connsiteY172" fmla="*/ 188729 h 2122526"/>
              <a:gd name="connsiteX173" fmla="*/ 4202048 w 12192002"/>
              <a:gd name="connsiteY173" fmla="*/ 187470 h 2122526"/>
              <a:gd name="connsiteX174" fmla="*/ 4248116 w 12192002"/>
              <a:gd name="connsiteY174" fmla="*/ 184675 h 2122526"/>
              <a:gd name="connsiteX175" fmla="*/ 4276141 w 12192002"/>
              <a:gd name="connsiteY175" fmla="*/ 186999 h 2122526"/>
              <a:gd name="connsiteX176" fmla="*/ 4290062 w 12192002"/>
              <a:gd name="connsiteY176" fmla="*/ 186753 h 2122526"/>
              <a:gd name="connsiteX177" fmla="*/ 4295143 w 12192002"/>
              <a:gd name="connsiteY177" fmla="*/ 189670 h 2122526"/>
              <a:gd name="connsiteX178" fmla="*/ 4315108 w 12192002"/>
              <a:gd name="connsiteY178" fmla="*/ 187791 h 2122526"/>
              <a:gd name="connsiteX179" fmla="*/ 4316965 w 12192002"/>
              <a:gd name="connsiteY179" fmla="*/ 186450 h 2122526"/>
              <a:gd name="connsiteX180" fmla="*/ 4362875 w 12192002"/>
              <a:gd name="connsiteY180" fmla="*/ 193065 h 2122526"/>
              <a:gd name="connsiteX181" fmla="*/ 4428542 w 12192002"/>
              <a:gd name="connsiteY181" fmla="*/ 191719 h 2122526"/>
              <a:gd name="connsiteX182" fmla="*/ 4515813 w 12192002"/>
              <a:gd name="connsiteY182" fmla="*/ 181068 h 2122526"/>
              <a:gd name="connsiteX183" fmla="*/ 4715526 w 12192002"/>
              <a:gd name="connsiteY183" fmla="*/ 171166 h 2122526"/>
              <a:gd name="connsiteX184" fmla="*/ 4762447 w 12192002"/>
              <a:gd name="connsiteY184" fmla="*/ 162678 h 2122526"/>
              <a:gd name="connsiteX185" fmla="*/ 4840439 w 12192002"/>
              <a:gd name="connsiteY185" fmla="*/ 134910 h 2122526"/>
              <a:gd name="connsiteX186" fmla="*/ 5011513 w 12192002"/>
              <a:gd name="connsiteY186" fmla="*/ 110893 h 2122526"/>
              <a:gd name="connsiteX187" fmla="*/ 5065790 w 12192002"/>
              <a:gd name="connsiteY187" fmla="*/ 94512 h 2122526"/>
              <a:gd name="connsiteX188" fmla="*/ 5121659 w 12192002"/>
              <a:gd name="connsiteY188" fmla="*/ 101083 h 2122526"/>
              <a:gd name="connsiteX189" fmla="*/ 5139595 w 12192002"/>
              <a:gd name="connsiteY189" fmla="*/ 90230 h 2122526"/>
              <a:gd name="connsiteX190" fmla="*/ 5142598 w 12192002"/>
              <a:gd name="connsiteY190" fmla="*/ 88129 h 2122526"/>
              <a:gd name="connsiteX191" fmla="*/ 5156554 w 12192002"/>
              <a:gd name="connsiteY191" fmla="*/ 84729 h 2122526"/>
              <a:gd name="connsiteX192" fmla="*/ 5174660 w 12192002"/>
              <a:gd name="connsiteY192" fmla="*/ 77506 h 2122526"/>
              <a:gd name="connsiteX193" fmla="*/ 5222961 w 12192002"/>
              <a:gd name="connsiteY193" fmla="*/ 74516 h 2122526"/>
              <a:gd name="connsiteX194" fmla="*/ 5261763 w 12192002"/>
              <a:gd name="connsiteY194" fmla="*/ 63392 h 2122526"/>
              <a:gd name="connsiteX195" fmla="*/ 5381667 w 12192002"/>
              <a:gd name="connsiteY195" fmla="*/ 42975 h 2122526"/>
              <a:gd name="connsiteX196" fmla="*/ 5432760 w 12192002"/>
              <a:gd name="connsiteY196" fmla="*/ 25273 h 2122526"/>
              <a:gd name="connsiteX197" fmla="*/ 5470905 w 12192002"/>
              <a:gd name="connsiteY197" fmla="*/ 14020 h 2122526"/>
              <a:gd name="connsiteX198" fmla="*/ 5626960 w 12192002"/>
              <a:gd name="connsiteY198" fmla="*/ 0 h 21225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</a:cxnLst>
            <a:rect l="l" t="t" r="r" b="b"/>
            <a:pathLst>
              <a:path w="12192002" h="2122526">
                <a:moveTo>
                  <a:pt x="5626960" y="0"/>
                </a:moveTo>
                <a:lnTo>
                  <a:pt x="5758918" y="1023"/>
                </a:lnTo>
                <a:lnTo>
                  <a:pt x="5957375" y="16715"/>
                </a:lnTo>
                <a:cubicBezTo>
                  <a:pt x="5970127" y="20033"/>
                  <a:pt x="5998679" y="20946"/>
                  <a:pt x="6010090" y="20359"/>
                </a:cubicBezTo>
                <a:lnTo>
                  <a:pt x="6041282" y="15266"/>
                </a:lnTo>
                <a:lnTo>
                  <a:pt x="6048637" y="6917"/>
                </a:lnTo>
                <a:lnTo>
                  <a:pt x="6068529" y="7600"/>
                </a:lnTo>
                <a:lnTo>
                  <a:pt x="6073847" y="6063"/>
                </a:lnTo>
                <a:cubicBezTo>
                  <a:pt x="6090539" y="9219"/>
                  <a:pt x="6128055" y="22767"/>
                  <a:pt x="6168673" y="26525"/>
                </a:cubicBezTo>
                <a:cubicBezTo>
                  <a:pt x="6209291" y="30283"/>
                  <a:pt x="6297550" y="13090"/>
                  <a:pt x="6317559" y="28612"/>
                </a:cubicBezTo>
                <a:cubicBezTo>
                  <a:pt x="6409695" y="55045"/>
                  <a:pt x="6472153" y="31322"/>
                  <a:pt x="6549454" y="75412"/>
                </a:cubicBezTo>
                <a:cubicBezTo>
                  <a:pt x="6628105" y="80632"/>
                  <a:pt x="6649105" y="94733"/>
                  <a:pt x="6708221" y="104188"/>
                </a:cubicBezTo>
                <a:cubicBezTo>
                  <a:pt x="6787988" y="118277"/>
                  <a:pt x="6871921" y="137351"/>
                  <a:pt x="6904145" y="132143"/>
                </a:cubicBezTo>
                <a:cubicBezTo>
                  <a:pt x="6943644" y="126545"/>
                  <a:pt x="6937527" y="150711"/>
                  <a:pt x="7018495" y="161649"/>
                </a:cubicBezTo>
                <a:cubicBezTo>
                  <a:pt x="7050188" y="159320"/>
                  <a:pt x="7061147" y="160297"/>
                  <a:pt x="7096987" y="161275"/>
                </a:cubicBezTo>
                <a:lnTo>
                  <a:pt x="7170807" y="173503"/>
                </a:lnTo>
                <a:cubicBezTo>
                  <a:pt x="7184505" y="172489"/>
                  <a:pt x="7192111" y="174628"/>
                  <a:pt x="7197003" y="178151"/>
                </a:cubicBezTo>
                <a:lnTo>
                  <a:pt x="7201101" y="183509"/>
                </a:lnTo>
                <a:lnTo>
                  <a:pt x="7218559" y="188059"/>
                </a:lnTo>
                <a:lnTo>
                  <a:pt x="7310852" y="213308"/>
                </a:lnTo>
                <a:lnTo>
                  <a:pt x="7312179" y="211866"/>
                </a:lnTo>
                <a:cubicBezTo>
                  <a:pt x="7333989" y="206326"/>
                  <a:pt x="7374788" y="205221"/>
                  <a:pt x="7405390" y="202271"/>
                </a:cubicBezTo>
                <a:cubicBezTo>
                  <a:pt x="7422527" y="207464"/>
                  <a:pt x="7476985" y="190048"/>
                  <a:pt x="7495794" y="194166"/>
                </a:cubicBezTo>
                <a:lnTo>
                  <a:pt x="7507039" y="196118"/>
                </a:lnTo>
                <a:lnTo>
                  <a:pt x="7507411" y="195791"/>
                </a:lnTo>
                <a:cubicBezTo>
                  <a:pt x="7510172" y="195437"/>
                  <a:pt x="7513992" y="195787"/>
                  <a:pt x="7519570" y="197126"/>
                </a:cubicBezTo>
                <a:lnTo>
                  <a:pt x="7527542" y="199679"/>
                </a:lnTo>
                <a:lnTo>
                  <a:pt x="7614346" y="205507"/>
                </a:lnTo>
                <a:lnTo>
                  <a:pt x="7718744" y="202036"/>
                </a:lnTo>
                <a:cubicBezTo>
                  <a:pt x="7780965" y="210608"/>
                  <a:pt x="7835119" y="212839"/>
                  <a:pt x="7905407" y="227751"/>
                </a:cubicBezTo>
                <a:cubicBezTo>
                  <a:pt x="7967070" y="225346"/>
                  <a:pt x="8025467" y="246582"/>
                  <a:pt x="8090271" y="269724"/>
                </a:cubicBezTo>
                <a:cubicBezTo>
                  <a:pt x="8147130" y="284670"/>
                  <a:pt x="8181827" y="318792"/>
                  <a:pt x="8245834" y="315885"/>
                </a:cubicBezTo>
                <a:cubicBezTo>
                  <a:pt x="8246647" y="320745"/>
                  <a:pt x="8248859" y="325027"/>
                  <a:pt x="8252033" y="328877"/>
                </a:cubicBezTo>
                <a:lnTo>
                  <a:pt x="8263376" y="338720"/>
                </a:lnTo>
                <a:lnTo>
                  <a:pt x="8266075" y="338490"/>
                </a:lnTo>
                <a:cubicBezTo>
                  <a:pt x="8276151" y="339772"/>
                  <a:pt x="8280845" y="342420"/>
                  <a:pt x="8283149" y="345665"/>
                </a:cubicBezTo>
                <a:lnTo>
                  <a:pt x="8284276" y="350108"/>
                </a:lnTo>
                <a:lnTo>
                  <a:pt x="8295173" y="355931"/>
                </a:lnTo>
                <a:lnTo>
                  <a:pt x="8314432" y="369826"/>
                </a:lnTo>
                <a:lnTo>
                  <a:pt x="8320104" y="370152"/>
                </a:lnTo>
                <a:lnTo>
                  <a:pt x="8352372" y="387570"/>
                </a:lnTo>
                <a:lnTo>
                  <a:pt x="8353799" y="386730"/>
                </a:lnTo>
                <a:cubicBezTo>
                  <a:pt x="8357733" y="385247"/>
                  <a:pt x="8362024" y="384899"/>
                  <a:pt x="8367182" y="386924"/>
                </a:cubicBezTo>
                <a:lnTo>
                  <a:pt x="8490249" y="400966"/>
                </a:lnTo>
                <a:lnTo>
                  <a:pt x="8497594" y="404016"/>
                </a:lnTo>
                <a:lnTo>
                  <a:pt x="8497968" y="403837"/>
                </a:lnTo>
                <a:cubicBezTo>
                  <a:pt x="8500048" y="403987"/>
                  <a:pt x="8502649" y="404798"/>
                  <a:pt x="8506167" y="406575"/>
                </a:cubicBezTo>
                <a:lnTo>
                  <a:pt x="8510983" y="409576"/>
                </a:lnTo>
                <a:lnTo>
                  <a:pt x="8525230" y="415491"/>
                </a:lnTo>
                <a:lnTo>
                  <a:pt x="8596071" y="400649"/>
                </a:lnTo>
                <a:cubicBezTo>
                  <a:pt x="8639145" y="406126"/>
                  <a:pt x="8671609" y="389686"/>
                  <a:pt x="8707847" y="409221"/>
                </a:cubicBezTo>
                <a:cubicBezTo>
                  <a:pt x="8748197" y="414263"/>
                  <a:pt x="8719822" y="400602"/>
                  <a:pt x="8752444" y="411322"/>
                </a:cubicBezTo>
                <a:cubicBezTo>
                  <a:pt x="8789303" y="414879"/>
                  <a:pt x="8898034" y="429534"/>
                  <a:pt x="8928988" y="430554"/>
                </a:cubicBezTo>
                <a:cubicBezTo>
                  <a:pt x="8955520" y="410467"/>
                  <a:pt x="8954693" y="419415"/>
                  <a:pt x="8963048" y="427366"/>
                </a:cubicBezTo>
                <a:lnTo>
                  <a:pt x="8968011" y="425141"/>
                </a:lnTo>
                <a:lnTo>
                  <a:pt x="8974337" y="424441"/>
                </a:lnTo>
                <a:lnTo>
                  <a:pt x="8990394" y="427667"/>
                </a:lnTo>
                <a:lnTo>
                  <a:pt x="8996232" y="429728"/>
                </a:lnTo>
                <a:cubicBezTo>
                  <a:pt x="9000327" y="430831"/>
                  <a:pt x="9003146" y="431159"/>
                  <a:pt x="9005201" y="430939"/>
                </a:cubicBezTo>
                <a:lnTo>
                  <a:pt x="9005486" y="430699"/>
                </a:lnTo>
                <a:lnTo>
                  <a:pt x="9053453" y="433984"/>
                </a:lnTo>
                <a:cubicBezTo>
                  <a:pt x="9068117" y="420419"/>
                  <a:pt x="9112391" y="454853"/>
                  <a:pt x="9113812" y="425670"/>
                </a:cubicBezTo>
                <a:cubicBezTo>
                  <a:pt x="9130955" y="430499"/>
                  <a:pt x="9138865" y="443788"/>
                  <a:pt x="9137318" y="424304"/>
                </a:cubicBezTo>
                <a:cubicBezTo>
                  <a:pt x="9143084" y="425358"/>
                  <a:pt x="9147048" y="424266"/>
                  <a:pt x="9150210" y="422135"/>
                </a:cubicBezTo>
                <a:lnTo>
                  <a:pt x="9151232" y="421070"/>
                </a:lnTo>
                <a:lnTo>
                  <a:pt x="9189246" y="432272"/>
                </a:lnTo>
                <a:lnTo>
                  <a:pt x="9194810" y="441511"/>
                </a:lnTo>
                <a:lnTo>
                  <a:pt x="9231370" y="451590"/>
                </a:lnTo>
                <a:lnTo>
                  <a:pt x="9343052" y="503495"/>
                </a:lnTo>
                <a:cubicBezTo>
                  <a:pt x="9415432" y="508795"/>
                  <a:pt x="9518955" y="534921"/>
                  <a:pt x="9584507" y="549197"/>
                </a:cubicBezTo>
                <a:cubicBezTo>
                  <a:pt x="9602038" y="561809"/>
                  <a:pt x="9675059" y="570203"/>
                  <a:pt x="9728309" y="560617"/>
                </a:cubicBezTo>
                <a:lnTo>
                  <a:pt x="9847792" y="580824"/>
                </a:lnTo>
                <a:cubicBezTo>
                  <a:pt x="9888744" y="590649"/>
                  <a:pt x="9918983" y="587450"/>
                  <a:pt x="9960019" y="587592"/>
                </a:cubicBezTo>
                <a:cubicBezTo>
                  <a:pt x="9984397" y="592516"/>
                  <a:pt x="9998461" y="593006"/>
                  <a:pt x="10039240" y="603107"/>
                </a:cubicBezTo>
                <a:cubicBezTo>
                  <a:pt x="10046863" y="602184"/>
                  <a:pt x="10074570" y="603512"/>
                  <a:pt x="10082169" y="601443"/>
                </a:cubicBezTo>
                <a:lnTo>
                  <a:pt x="10126500" y="603538"/>
                </a:lnTo>
                <a:lnTo>
                  <a:pt x="10261101" y="615053"/>
                </a:lnTo>
                <a:cubicBezTo>
                  <a:pt x="10274744" y="622448"/>
                  <a:pt x="10323589" y="631514"/>
                  <a:pt x="10336855" y="624804"/>
                </a:cubicBezTo>
                <a:cubicBezTo>
                  <a:pt x="10347867" y="624959"/>
                  <a:pt x="10374830" y="633622"/>
                  <a:pt x="10383868" y="625415"/>
                </a:cubicBezTo>
                <a:cubicBezTo>
                  <a:pt x="10409284" y="632493"/>
                  <a:pt x="10436539" y="633300"/>
                  <a:pt x="10445984" y="629262"/>
                </a:cubicBezTo>
                <a:cubicBezTo>
                  <a:pt x="10473833" y="619395"/>
                  <a:pt x="10495464" y="632839"/>
                  <a:pt x="10519280" y="631320"/>
                </a:cubicBezTo>
                <a:cubicBezTo>
                  <a:pt x="10558606" y="636140"/>
                  <a:pt x="10616449" y="646751"/>
                  <a:pt x="10644619" y="651566"/>
                </a:cubicBezTo>
                <a:cubicBezTo>
                  <a:pt x="10707078" y="667239"/>
                  <a:pt x="10806649" y="700317"/>
                  <a:pt x="10857724" y="712684"/>
                </a:cubicBezTo>
                <a:cubicBezTo>
                  <a:pt x="10915291" y="725495"/>
                  <a:pt x="10885368" y="688933"/>
                  <a:pt x="10951063" y="725767"/>
                </a:cubicBezTo>
                <a:cubicBezTo>
                  <a:pt x="10982008" y="727705"/>
                  <a:pt x="11007787" y="723528"/>
                  <a:pt x="11030956" y="721011"/>
                </a:cubicBezTo>
                <a:cubicBezTo>
                  <a:pt x="11029909" y="706023"/>
                  <a:pt x="11057496" y="724188"/>
                  <a:pt x="11085938" y="723892"/>
                </a:cubicBezTo>
                <a:cubicBezTo>
                  <a:pt x="11102606" y="725362"/>
                  <a:pt x="11125909" y="729502"/>
                  <a:pt x="11143411" y="733141"/>
                </a:cubicBezTo>
                <a:cubicBezTo>
                  <a:pt x="11171652" y="736317"/>
                  <a:pt x="11164089" y="762276"/>
                  <a:pt x="11195087" y="732494"/>
                </a:cubicBezTo>
                <a:cubicBezTo>
                  <a:pt x="11221976" y="745071"/>
                  <a:pt x="11231916" y="754905"/>
                  <a:pt x="11273972" y="753513"/>
                </a:cubicBezTo>
                <a:cubicBezTo>
                  <a:pt x="11288331" y="764337"/>
                  <a:pt x="11354320" y="819231"/>
                  <a:pt x="11369715" y="813181"/>
                </a:cubicBezTo>
                <a:cubicBezTo>
                  <a:pt x="11408024" y="821140"/>
                  <a:pt x="11417570" y="873027"/>
                  <a:pt x="11462695" y="874654"/>
                </a:cubicBezTo>
                <a:cubicBezTo>
                  <a:pt x="11507338" y="891120"/>
                  <a:pt x="11468277" y="926374"/>
                  <a:pt x="11516473" y="928206"/>
                </a:cubicBezTo>
                <a:lnTo>
                  <a:pt x="11585369" y="1004898"/>
                </a:lnTo>
                <a:cubicBezTo>
                  <a:pt x="11627915" y="1047460"/>
                  <a:pt x="11688670" y="1023969"/>
                  <a:pt x="11712382" y="1047864"/>
                </a:cubicBezTo>
                <a:cubicBezTo>
                  <a:pt x="11736094" y="1071759"/>
                  <a:pt x="11860362" y="1135225"/>
                  <a:pt x="11894613" y="1148265"/>
                </a:cubicBezTo>
                <a:cubicBezTo>
                  <a:pt x="11928864" y="1161305"/>
                  <a:pt x="11872782" y="1124390"/>
                  <a:pt x="11917888" y="1126105"/>
                </a:cubicBezTo>
                <a:cubicBezTo>
                  <a:pt x="11967364" y="1138091"/>
                  <a:pt x="11978191" y="1115038"/>
                  <a:pt x="12080164" y="1090885"/>
                </a:cubicBezTo>
                <a:cubicBezTo>
                  <a:pt x="12093592" y="1092452"/>
                  <a:pt x="12126659" y="1037250"/>
                  <a:pt x="12140863" y="1035036"/>
                </a:cubicBezTo>
                <a:lnTo>
                  <a:pt x="12192002" y="1015838"/>
                </a:lnTo>
                <a:lnTo>
                  <a:pt x="12192002" y="1955549"/>
                </a:lnTo>
                <a:lnTo>
                  <a:pt x="12192000" y="1955549"/>
                </a:lnTo>
                <a:lnTo>
                  <a:pt x="12192000" y="2122526"/>
                </a:lnTo>
                <a:lnTo>
                  <a:pt x="0" y="2122526"/>
                </a:lnTo>
                <a:lnTo>
                  <a:pt x="0" y="1348327"/>
                </a:lnTo>
                <a:lnTo>
                  <a:pt x="2" y="1348327"/>
                </a:lnTo>
                <a:lnTo>
                  <a:pt x="2" y="592017"/>
                </a:lnTo>
                <a:lnTo>
                  <a:pt x="15526" y="586548"/>
                </a:lnTo>
                <a:cubicBezTo>
                  <a:pt x="35255" y="585160"/>
                  <a:pt x="72229" y="592802"/>
                  <a:pt x="118381" y="583692"/>
                </a:cubicBezTo>
                <a:lnTo>
                  <a:pt x="292435" y="531887"/>
                </a:lnTo>
                <a:cubicBezTo>
                  <a:pt x="333820" y="524854"/>
                  <a:pt x="366418" y="510849"/>
                  <a:pt x="404015" y="511191"/>
                </a:cubicBezTo>
                <a:cubicBezTo>
                  <a:pt x="415660" y="502454"/>
                  <a:pt x="428065" y="497716"/>
                  <a:pt x="445099" y="505368"/>
                </a:cubicBezTo>
                <a:cubicBezTo>
                  <a:pt x="473049" y="498059"/>
                  <a:pt x="549479" y="473644"/>
                  <a:pt x="571717" y="467338"/>
                </a:cubicBezTo>
                <a:lnTo>
                  <a:pt x="578535" y="467527"/>
                </a:lnTo>
                <a:cubicBezTo>
                  <a:pt x="582714" y="467117"/>
                  <a:pt x="586282" y="465474"/>
                  <a:pt x="596792" y="464875"/>
                </a:cubicBezTo>
                <a:cubicBezTo>
                  <a:pt x="618517" y="457289"/>
                  <a:pt x="688384" y="430106"/>
                  <a:pt x="708875" y="422017"/>
                </a:cubicBezTo>
                <a:cubicBezTo>
                  <a:pt x="714996" y="421315"/>
                  <a:pt x="718074" y="419183"/>
                  <a:pt x="719742" y="416340"/>
                </a:cubicBezTo>
                <a:cubicBezTo>
                  <a:pt x="719843" y="415919"/>
                  <a:pt x="719947" y="415498"/>
                  <a:pt x="720047" y="415078"/>
                </a:cubicBezTo>
                <a:lnTo>
                  <a:pt x="763053" y="414307"/>
                </a:lnTo>
                <a:lnTo>
                  <a:pt x="767901" y="412086"/>
                </a:lnTo>
                <a:lnTo>
                  <a:pt x="797041" y="414293"/>
                </a:lnTo>
                <a:lnTo>
                  <a:pt x="811506" y="413988"/>
                </a:lnTo>
                <a:lnTo>
                  <a:pt x="816809" y="416882"/>
                </a:lnTo>
                <a:cubicBezTo>
                  <a:pt x="821862" y="418352"/>
                  <a:pt x="828232" y="418327"/>
                  <a:pt x="837540" y="414918"/>
                </a:cubicBezTo>
                <a:lnTo>
                  <a:pt x="858269" y="416131"/>
                </a:lnTo>
                <a:cubicBezTo>
                  <a:pt x="864622" y="417683"/>
                  <a:pt x="943264" y="400945"/>
                  <a:pt x="948732" y="404293"/>
                </a:cubicBezTo>
                <a:cubicBezTo>
                  <a:pt x="1007438" y="402718"/>
                  <a:pt x="1078958" y="412604"/>
                  <a:pt x="1149979" y="406698"/>
                </a:cubicBezTo>
                <a:cubicBezTo>
                  <a:pt x="1264076" y="391985"/>
                  <a:pt x="1418281" y="371972"/>
                  <a:pt x="1496110" y="357263"/>
                </a:cubicBezTo>
                <a:cubicBezTo>
                  <a:pt x="1524373" y="323194"/>
                  <a:pt x="1569686" y="343349"/>
                  <a:pt x="1608669" y="331673"/>
                </a:cubicBezTo>
                <a:cubicBezTo>
                  <a:pt x="1628634" y="319376"/>
                  <a:pt x="1652708" y="325981"/>
                  <a:pt x="1675071" y="324776"/>
                </a:cubicBezTo>
                <a:cubicBezTo>
                  <a:pt x="1696661" y="320902"/>
                  <a:pt x="1719608" y="311993"/>
                  <a:pt x="1738204" y="308427"/>
                </a:cubicBezTo>
                <a:lnTo>
                  <a:pt x="1786655" y="303376"/>
                </a:lnTo>
                <a:cubicBezTo>
                  <a:pt x="1814690" y="308462"/>
                  <a:pt x="1843563" y="316239"/>
                  <a:pt x="1873080" y="330998"/>
                </a:cubicBezTo>
                <a:cubicBezTo>
                  <a:pt x="1885328" y="340074"/>
                  <a:pt x="1907076" y="340787"/>
                  <a:pt x="1921650" y="332593"/>
                </a:cubicBezTo>
                <a:cubicBezTo>
                  <a:pt x="1924160" y="331181"/>
                  <a:pt x="1926358" y="329554"/>
                  <a:pt x="1928172" y="327762"/>
                </a:cubicBezTo>
                <a:cubicBezTo>
                  <a:pt x="1964849" y="349443"/>
                  <a:pt x="1978703" y="334060"/>
                  <a:pt x="1997356" y="349707"/>
                </a:cubicBezTo>
                <a:cubicBezTo>
                  <a:pt x="2045552" y="350382"/>
                  <a:pt x="2077539" y="328078"/>
                  <a:pt x="2094665" y="341687"/>
                </a:cubicBezTo>
                <a:cubicBezTo>
                  <a:pt x="2129868" y="337565"/>
                  <a:pt x="2171836" y="328633"/>
                  <a:pt x="2208578" y="324976"/>
                </a:cubicBezTo>
                <a:cubicBezTo>
                  <a:pt x="2233182" y="323400"/>
                  <a:pt x="2276000" y="319205"/>
                  <a:pt x="2315112" y="319743"/>
                </a:cubicBezTo>
                <a:cubicBezTo>
                  <a:pt x="2354027" y="341739"/>
                  <a:pt x="2411581" y="311650"/>
                  <a:pt x="2443255" y="328210"/>
                </a:cubicBezTo>
                <a:lnTo>
                  <a:pt x="2568028" y="342111"/>
                </a:lnTo>
                <a:cubicBezTo>
                  <a:pt x="2608701" y="337537"/>
                  <a:pt x="2582516" y="375805"/>
                  <a:pt x="2646527" y="315870"/>
                </a:cubicBezTo>
                <a:cubicBezTo>
                  <a:pt x="2717602" y="329320"/>
                  <a:pt x="2719299" y="298751"/>
                  <a:pt x="2781569" y="326406"/>
                </a:cubicBezTo>
                <a:lnTo>
                  <a:pt x="3030291" y="348227"/>
                </a:lnTo>
                <a:cubicBezTo>
                  <a:pt x="3072289" y="343635"/>
                  <a:pt x="3082691" y="349641"/>
                  <a:pt x="3142556" y="350870"/>
                </a:cubicBezTo>
                <a:cubicBezTo>
                  <a:pt x="3203390" y="348332"/>
                  <a:pt x="3209724" y="356304"/>
                  <a:pt x="3262356" y="358645"/>
                </a:cubicBezTo>
                <a:cubicBezTo>
                  <a:pt x="3295546" y="360921"/>
                  <a:pt x="3336380" y="362051"/>
                  <a:pt x="3341698" y="364522"/>
                </a:cubicBezTo>
                <a:lnTo>
                  <a:pt x="3344026" y="363547"/>
                </a:lnTo>
                <a:cubicBezTo>
                  <a:pt x="3353997" y="361853"/>
                  <a:pt x="3359859" y="362931"/>
                  <a:pt x="3363888" y="365229"/>
                </a:cubicBezTo>
                <a:lnTo>
                  <a:pt x="3400728" y="382181"/>
                </a:lnTo>
                <a:lnTo>
                  <a:pt x="3473223" y="370133"/>
                </a:lnTo>
                <a:cubicBezTo>
                  <a:pt x="3488625" y="364503"/>
                  <a:pt x="3513943" y="370768"/>
                  <a:pt x="3536135" y="366472"/>
                </a:cubicBezTo>
                <a:cubicBezTo>
                  <a:pt x="3549392" y="369181"/>
                  <a:pt x="3571626" y="354982"/>
                  <a:pt x="3585978" y="356773"/>
                </a:cubicBezTo>
                <a:lnTo>
                  <a:pt x="3594501" y="357463"/>
                </a:lnTo>
                <a:lnTo>
                  <a:pt x="3594736" y="357194"/>
                </a:lnTo>
                <a:cubicBezTo>
                  <a:pt x="3596729" y="356739"/>
                  <a:pt x="3599583" y="356739"/>
                  <a:pt x="3603855" y="357358"/>
                </a:cubicBezTo>
                <a:lnTo>
                  <a:pt x="3610035" y="358720"/>
                </a:lnTo>
                <a:lnTo>
                  <a:pt x="3682513" y="326449"/>
                </a:lnTo>
                <a:cubicBezTo>
                  <a:pt x="3725132" y="319209"/>
                  <a:pt x="3741010" y="317232"/>
                  <a:pt x="3789760" y="302526"/>
                </a:cubicBezTo>
                <a:cubicBezTo>
                  <a:pt x="3829631" y="295662"/>
                  <a:pt x="3861095" y="281792"/>
                  <a:pt x="3897275" y="282288"/>
                </a:cubicBezTo>
                <a:cubicBezTo>
                  <a:pt x="3908538" y="273598"/>
                  <a:pt x="3920509" y="268909"/>
                  <a:pt x="3936846" y="276633"/>
                </a:cubicBezTo>
                <a:cubicBezTo>
                  <a:pt x="3972980" y="267440"/>
                  <a:pt x="3976670" y="252111"/>
                  <a:pt x="4004538" y="259176"/>
                </a:cubicBezTo>
                <a:cubicBezTo>
                  <a:pt x="4016877" y="233368"/>
                  <a:pt x="4021427" y="241744"/>
                  <a:pt x="4033778" y="246608"/>
                </a:cubicBezTo>
                <a:lnTo>
                  <a:pt x="4035363" y="246843"/>
                </a:lnTo>
                <a:lnTo>
                  <a:pt x="4036996" y="243176"/>
                </a:lnTo>
                <a:lnTo>
                  <a:pt x="4042364" y="240742"/>
                </a:lnTo>
                <a:lnTo>
                  <a:pt x="4058954" y="239121"/>
                </a:lnTo>
                <a:lnTo>
                  <a:pt x="4065510" y="239339"/>
                </a:lnTo>
                <a:cubicBezTo>
                  <a:pt x="4069909" y="239180"/>
                  <a:pt x="4072681" y="238679"/>
                  <a:pt x="4074427" y="237895"/>
                </a:cubicBezTo>
                <a:cubicBezTo>
                  <a:pt x="4074466" y="237796"/>
                  <a:pt x="4074507" y="237697"/>
                  <a:pt x="4074546" y="237596"/>
                </a:cubicBezTo>
                <a:lnTo>
                  <a:pt x="4083097" y="236761"/>
                </a:lnTo>
                <a:cubicBezTo>
                  <a:pt x="4099102" y="230874"/>
                  <a:pt x="4124720" y="217294"/>
                  <a:pt x="4142745" y="210228"/>
                </a:cubicBezTo>
                <a:cubicBezTo>
                  <a:pt x="4161277" y="209757"/>
                  <a:pt x="4204215" y="211652"/>
                  <a:pt x="4191248" y="194363"/>
                </a:cubicBezTo>
                <a:cubicBezTo>
                  <a:pt x="4197143" y="193685"/>
                  <a:pt x="4200119" y="191566"/>
                  <a:pt x="4201744" y="188729"/>
                </a:cubicBezTo>
                <a:cubicBezTo>
                  <a:pt x="4201845" y="188309"/>
                  <a:pt x="4201947" y="187890"/>
                  <a:pt x="4202048" y="187470"/>
                </a:cubicBezTo>
                <a:lnTo>
                  <a:pt x="4248116" y="184675"/>
                </a:lnTo>
                <a:lnTo>
                  <a:pt x="4276141" y="186999"/>
                </a:lnTo>
                <a:lnTo>
                  <a:pt x="4290062" y="186753"/>
                </a:lnTo>
                <a:lnTo>
                  <a:pt x="4295143" y="189670"/>
                </a:lnTo>
                <a:cubicBezTo>
                  <a:pt x="4299996" y="191161"/>
                  <a:pt x="4306126" y="191162"/>
                  <a:pt x="4315108" y="187791"/>
                </a:cubicBezTo>
                <a:lnTo>
                  <a:pt x="4316965" y="186450"/>
                </a:lnTo>
                <a:lnTo>
                  <a:pt x="4362875" y="193065"/>
                </a:lnTo>
                <a:cubicBezTo>
                  <a:pt x="4368977" y="194642"/>
                  <a:pt x="4423306" y="188348"/>
                  <a:pt x="4428542" y="191719"/>
                </a:cubicBezTo>
                <a:cubicBezTo>
                  <a:pt x="4462662" y="194921"/>
                  <a:pt x="4457822" y="194180"/>
                  <a:pt x="4515813" y="181068"/>
                </a:cubicBezTo>
                <a:cubicBezTo>
                  <a:pt x="4524746" y="178930"/>
                  <a:pt x="4680151" y="178122"/>
                  <a:pt x="4715526" y="171166"/>
                </a:cubicBezTo>
                <a:cubicBezTo>
                  <a:pt x="4741916" y="171832"/>
                  <a:pt x="4677963" y="180680"/>
                  <a:pt x="4762447" y="162678"/>
                </a:cubicBezTo>
                <a:cubicBezTo>
                  <a:pt x="4784109" y="162698"/>
                  <a:pt x="4806742" y="151552"/>
                  <a:pt x="4840439" y="134910"/>
                </a:cubicBezTo>
                <a:cubicBezTo>
                  <a:pt x="4916356" y="97503"/>
                  <a:pt x="4937025" y="110510"/>
                  <a:pt x="5011513" y="110893"/>
                </a:cubicBezTo>
                <a:cubicBezTo>
                  <a:pt x="5038947" y="76939"/>
                  <a:pt x="5028196" y="106028"/>
                  <a:pt x="5065790" y="94512"/>
                </a:cubicBezTo>
                <a:cubicBezTo>
                  <a:pt x="5064856" y="121900"/>
                  <a:pt x="5108319" y="72464"/>
                  <a:pt x="5121659" y="101083"/>
                </a:cubicBezTo>
                <a:cubicBezTo>
                  <a:pt x="5128079" y="98081"/>
                  <a:pt x="5133876" y="94270"/>
                  <a:pt x="5139595" y="90230"/>
                </a:cubicBezTo>
                <a:lnTo>
                  <a:pt x="5142598" y="88129"/>
                </a:lnTo>
                <a:lnTo>
                  <a:pt x="5156554" y="84729"/>
                </a:lnTo>
                <a:lnTo>
                  <a:pt x="5174660" y="77506"/>
                </a:lnTo>
                <a:lnTo>
                  <a:pt x="5222961" y="74516"/>
                </a:lnTo>
                <a:cubicBezTo>
                  <a:pt x="5230550" y="71886"/>
                  <a:pt x="5251598" y="63576"/>
                  <a:pt x="5261763" y="63392"/>
                </a:cubicBezTo>
                <a:lnTo>
                  <a:pt x="5381667" y="42975"/>
                </a:lnTo>
                <a:cubicBezTo>
                  <a:pt x="5391827" y="39989"/>
                  <a:pt x="5429368" y="35305"/>
                  <a:pt x="5432760" y="25273"/>
                </a:cubicBezTo>
                <a:cubicBezTo>
                  <a:pt x="5439009" y="12982"/>
                  <a:pt x="5478134" y="27048"/>
                  <a:pt x="5470905" y="14020"/>
                </a:cubicBezTo>
                <a:lnTo>
                  <a:pt x="562696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76" name="Freeform: Shape 45">
            <a:extLst>
              <a:ext uri="{FF2B5EF4-FFF2-40B4-BE49-F238E27FC236}">
                <a16:creationId xmlns:a16="http://schemas.microsoft.com/office/drawing/2014/main" id="{48F92359-2883-4C1D-972D-BF52F3F41A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2" y="4906504"/>
            <a:ext cx="12192000" cy="1951997"/>
          </a:xfrm>
          <a:custGeom>
            <a:avLst/>
            <a:gdLst>
              <a:gd name="connsiteX0" fmla="*/ 5626960 w 12192002"/>
              <a:gd name="connsiteY0" fmla="*/ 0 h 2122526"/>
              <a:gd name="connsiteX1" fmla="*/ 5758918 w 12192002"/>
              <a:gd name="connsiteY1" fmla="*/ 1023 h 2122526"/>
              <a:gd name="connsiteX2" fmla="*/ 5957375 w 12192002"/>
              <a:gd name="connsiteY2" fmla="*/ 16715 h 2122526"/>
              <a:gd name="connsiteX3" fmla="*/ 6010090 w 12192002"/>
              <a:gd name="connsiteY3" fmla="*/ 20359 h 2122526"/>
              <a:gd name="connsiteX4" fmla="*/ 6041282 w 12192002"/>
              <a:gd name="connsiteY4" fmla="*/ 15266 h 2122526"/>
              <a:gd name="connsiteX5" fmla="*/ 6048637 w 12192002"/>
              <a:gd name="connsiteY5" fmla="*/ 6917 h 2122526"/>
              <a:gd name="connsiteX6" fmla="*/ 6068529 w 12192002"/>
              <a:gd name="connsiteY6" fmla="*/ 7600 h 2122526"/>
              <a:gd name="connsiteX7" fmla="*/ 6073847 w 12192002"/>
              <a:gd name="connsiteY7" fmla="*/ 6063 h 2122526"/>
              <a:gd name="connsiteX8" fmla="*/ 6168673 w 12192002"/>
              <a:gd name="connsiteY8" fmla="*/ 26525 h 2122526"/>
              <a:gd name="connsiteX9" fmla="*/ 6285754 w 12192002"/>
              <a:gd name="connsiteY9" fmla="*/ 28612 h 2122526"/>
              <a:gd name="connsiteX10" fmla="*/ 6549454 w 12192002"/>
              <a:gd name="connsiteY10" fmla="*/ 75412 h 2122526"/>
              <a:gd name="connsiteX11" fmla="*/ 6708221 w 12192002"/>
              <a:gd name="connsiteY11" fmla="*/ 104188 h 2122526"/>
              <a:gd name="connsiteX12" fmla="*/ 6904145 w 12192002"/>
              <a:gd name="connsiteY12" fmla="*/ 132143 h 2122526"/>
              <a:gd name="connsiteX13" fmla="*/ 7018495 w 12192002"/>
              <a:gd name="connsiteY13" fmla="*/ 161649 h 2122526"/>
              <a:gd name="connsiteX14" fmla="*/ 7096987 w 12192002"/>
              <a:gd name="connsiteY14" fmla="*/ 161275 h 2122526"/>
              <a:gd name="connsiteX15" fmla="*/ 7170807 w 12192002"/>
              <a:gd name="connsiteY15" fmla="*/ 173503 h 2122526"/>
              <a:gd name="connsiteX16" fmla="*/ 7197003 w 12192002"/>
              <a:gd name="connsiteY16" fmla="*/ 178151 h 2122526"/>
              <a:gd name="connsiteX17" fmla="*/ 7201101 w 12192002"/>
              <a:gd name="connsiteY17" fmla="*/ 183509 h 2122526"/>
              <a:gd name="connsiteX18" fmla="*/ 7218559 w 12192002"/>
              <a:gd name="connsiteY18" fmla="*/ 188059 h 2122526"/>
              <a:gd name="connsiteX19" fmla="*/ 7310852 w 12192002"/>
              <a:gd name="connsiteY19" fmla="*/ 213308 h 2122526"/>
              <a:gd name="connsiteX20" fmla="*/ 7312179 w 12192002"/>
              <a:gd name="connsiteY20" fmla="*/ 211866 h 2122526"/>
              <a:gd name="connsiteX21" fmla="*/ 7405390 w 12192002"/>
              <a:gd name="connsiteY21" fmla="*/ 202271 h 2122526"/>
              <a:gd name="connsiteX22" fmla="*/ 7495794 w 12192002"/>
              <a:gd name="connsiteY22" fmla="*/ 194166 h 2122526"/>
              <a:gd name="connsiteX23" fmla="*/ 7507039 w 12192002"/>
              <a:gd name="connsiteY23" fmla="*/ 196118 h 2122526"/>
              <a:gd name="connsiteX24" fmla="*/ 7507411 w 12192002"/>
              <a:gd name="connsiteY24" fmla="*/ 195791 h 2122526"/>
              <a:gd name="connsiteX25" fmla="*/ 7519570 w 12192002"/>
              <a:gd name="connsiteY25" fmla="*/ 197126 h 2122526"/>
              <a:gd name="connsiteX26" fmla="*/ 7527542 w 12192002"/>
              <a:gd name="connsiteY26" fmla="*/ 199679 h 2122526"/>
              <a:gd name="connsiteX27" fmla="*/ 7614346 w 12192002"/>
              <a:gd name="connsiteY27" fmla="*/ 205507 h 2122526"/>
              <a:gd name="connsiteX28" fmla="*/ 7718744 w 12192002"/>
              <a:gd name="connsiteY28" fmla="*/ 202036 h 2122526"/>
              <a:gd name="connsiteX29" fmla="*/ 7905407 w 12192002"/>
              <a:gd name="connsiteY29" fmla="*/ 227751 h 2122526"/>
              <a:gd name="connsiteX30" fmla="*/ 8090271 w 12192002"/>
              <a:gd name="connsiteY30" fmla="*/ 269724 h 2122526"/>
              <a:gd name="connsiteX31" fmla="*/ 8245834 w 12192002"/>
              <a:gd name="connsiteY31" fmla="*/ 315885 h 2122526"/>
              <a:gd name="connsiteX32" fmla="*/ 8252033 w 12192002"/>
              <a:gd name="connsiteY32" fmla="*/ 328877 h 2122526"/>
              <a:gd name="connsiteX33" fmla="*/ 8263376 w 12192002"/>
              <a:gd name="connsiteY33" fmla="*/ 338720 h 2122526"/>
              <a:gd name="connsiteX34" fmla="*/ 8266075 w 12192002"/>
              <a:gd name="connsiteY34" fmla="*/ 338490 h 2122526"/>
              <a:gd name="connsiteX35" fmla="*/ 8283149 w 12192002"/>
              <a:gd name="connsiteY35" fmla="*/ 345665 h 2122526"/>
              <a:gd name="connsiteX36" fmla="*/ 8284276 w 12192002"/>
              <a:gd name="connsiteY36" fmla="*/ 350108 h 2122526"/>
              <a:gd name="connsiteX37" fmla="*/ 8295173 w 12192002"/>
              <a:gd name="connsiteY37" fmla="*/ 355931 h 2122526"/>
              <a:gd name="connsiteX38" fmla="*/ 8314432 w 12192002"/>
              <a:gd name="connsiteY38" fmla="*/ 369826 h 2122526"/>
              <a:gd name="connsiteX39" fmla="*/ 8320104 w 12192002"/>
              <a:gd name="connsiteY39" fmla="*/ 370152 h 2122526"/>
              <a:gd name="connsiteX40" fmla="*/ 8352372 w 12192002"/>
              <a:gd name="connsiteY40" fmla="*/ 387570 h 2122526"/>
              <a:gd name="connsiteX41" fmla="*/ 8353799 w 12192002"/>
              <a:gd name="connsiteY41" fmla="*/ 386730 h 2122526"/>
              <a:gd name="connsiteX42" fmla="*/ 8367182 w 12192002"/>
              <a:gd name="connsiteY42" fmla="*/ 386924 h 2122526"/>
              <a:gd name="connsiteX43" fmla="*/ 8490249 w 12192002"/>
              <a:gd name="connsiteY43" fmla="*/ 400966 h 2122526"/>
              <a:gd name="connsiteX44" fmla="*/ 8497594 w 12192002"/>
              <a:gd name="connsiteY44" fmla="*/ 404016 h 2122526"/>
              <a:gd name="connsiteX45" fmla="*/ 8497968 w 12192002"/>
              <a:gd name="connsiteY45" fmla="*/ 403837 h 2122526"/>
              <a:gd name="connsiteX46" fmla="*/ 8506167 w 12192002"/>
              <a:gd name="connsiteY46" fmla="*/ 406575 h 2122526"/>
              <a:gd name="connsiteX47" fmla="*/ 8510983 w 12192002"/>
              <a:gd name="connsiteY47" fmla="*/ 409576 h 2122526"/>
              <a:gd name="connsiteX48" fmla="*/ 8525230 w 12192002"/>
              <a:gd name="connsiteY48" fmla="*/ 415491 h 2122526"/>
              <a:gd name="connsiteX49" fmla="*/ 8596071 w 12192002"/>
              <a:gd name="connsiteY49" fmla="*/ 400649 h 2122526"/>
              <a:gd name="connsiteX50" fmla="*/ 8707847 w 12192002"/>
              <a:gd name="connsiteY50" fmla="*/ 409221 h 2122526"/>
              <a:gd name="connsiteX51" fmla="*/ 8752444 w 12192002"/>
              <a:gd name="connsiteY51" fmla="*/ 411322 h 2122526"/>
              <a:gd name="connsiteX52" fmla="*/ 8928988 w 12192002"/>
              <a:gd name="connsiteY52" fmla="*/ 430554 h 2122526"/>
              <a:gd name="connsiteX53" fmla="*/ 8963048 w 12192002"/>
              <a:gd name="connsiteY53" fmla="*/ 427366 h 2122526"/>
              <a:gd name="connsiteX54" fmla="*/ 8968011 w 12192002"/>
              <a:gd name="connsiteY54" fmla="*/ 425141 h 2122526"/>
              <a:gd name="connsiteX55" fmla="*/ 8974337 w 12192002"/>
              <a:gd name="connsiteY55" fmla="*/ 424441 h 2122526"/>
              <a:gd name="connsiteX56" fmla="*/ 8990394 w 12192002"/>
              <a:gd name="connsiteY56" fmla="*/ 427667 h 2122526"/>
              <a:gd name="connsiteX57" fmla="*/ 8996232 w 12192002"/>
              <a:gd name="connsiteY57" fmla="*/ 429728 h 2122526"/>
              <a:gd name="connsiteX58" fmla="*/ 9005201 w 12192002"/>
              <a:gd name="connsiteY58" fmla="*/ 430939 h 2122526"/>
              <a:gd name="connsiteX59" fmla="*/ 9005486 w 12192002"/>
              <a:gd name="connsiteY59" fmla="*/ 430699 h 2122526"/>
              <a:gd name="connsiteX60" fmla="*/ 9053453 w 12192002"/>
              <a:gd name="connsiteY60" fmla="*/ 433984 h 2122526"/>
              <a:gd name="connsiteX61" fmla="*/ 9113812 w 12192002"/>
              <a:gd name="connsiteY61" fmla="*/ 425670 h 2122526"/>
              <a:gd name="connsiteX62" fmla="*/ 9137318 w 12192002"/>
              <a:gd name="connsiteY62" fmla="*/ 424304 h 2122526"/>
              <a:gd name="connsiteX63" fmla="*/ 9150210 w 12192002"/>
              <a:gd name="connsiteY63" fmla="*/ 422135 h 2122526"/>
              <a:gd name="connsiteX64" fmla="*/ 9151232 w 12192002"/>
              <a:gd name="connsiteY64" fmla="*/ 421070 h 2122526"/>
              <a:gd name="connsiteX65" fmla="*/ 9189246 w 12192002"/>
              <a:gd name="connsiteY65" fmla="*/ 432272 h 2122526"/>
              <a:gd name="connsiteX66" fmla="*/ 9194810 w 12192002"/>
              <a:gd name="connsiteY66" fmla="*/ 441511 h 2122526"/>
              <a:gd name="connsiteX67" fmla="*/ 9231370 w 12192002"/>
              <a:gd name="connsiteY67" fmla="*/ 451590 h 2122526"/>
              <a:gd name="connsiteX68" fmla="*/ 9343052 w 12192002"/>
              <a:gd name="connsiteY68" fmla="*/ 503495 h 2122526"/>
              <a:gd name="connsiteX69" fmla="*/ 9584507 w 12192002"/>
              <a:gd name="connsiteY69" fmla="*/ 549197 h 2122526"/>
              <a:gd name="connsiteX70" fmla="*/ 9728309 w 12192002"/>
              <a:gd name="connsiteY70" fmla="*/ 560617 h 2122526"/>
              <a:gd name="connsiteX71" fmla="*/ 9847792 w 12192002"/>
              <a:gd name="connsiteY71" fmla="*/ 580824 h 2122526"/>
              <a:gd name="connsiteX72" fmla="*/ 9960019 w 12192002"/>
              <a:gd name="connsiteY72" fmla="*/ 587592 h 2122526"/>
              <a:gd name="connsiteX73" fmla="*/ 10039240 w 12192002"/>
              <a:gd name="connsiteY73" fmla="*/ 603107 h 2122526"/>
              <a:gd name="connsiteX74" fmla="*/ 10082169 w 12192002"/>
              <a:gd name="connsiteY74" fmla="*/ 601443 h 2122526"/>
              <a:gd name="connsiteX75" fmla="*/ 10126500 w 12192002"/>
              <a:gd name="connsiteY75" fmla="*/ 603538 h 2122526"/>
              <a:gd name="connsiteX76" fmla="*/ 10261101 w 12192002"/>
              <a:gd name="connsiteY76" fmla="*/ 615053 h 2122526"/>
              <a:gd name="connsiteX77" fmla="*/ 10336855 w 12192002"/>
              <a:gd name="connsiteY77" fmla="*/ 624804 h 2122526"/>
              <a:gd name="connsiteX78" fmla="*/ 10383868 w 12192002"/>
              <a:gd name="connsiteY78" fmla="*/ 625415 h 2122526"/>
              <a:gd name="connsiteX79" fmla="*/ 10445984 w 12192002"/>
              <a:gd name="connsiteY79" fmla="*/ 629262 h 2122526"/>
              <a:gd name="connsiteX80" fmla="*/ 10519280 w 12192002"/>
              <a:gd name="connsiteY80" fmla="*/ 631320 h 2122526"/>
              <a:gd name="connsiteX81" fmla="*/ 10644619 w 12192002"/>
              <a:gd name="connsiteY81" fmla="*/ 651566 h 2122526"/>
              <a:gd name="connsiteX82" fmla="*/ 10857724 w 12192002"/>
              <a:gd name="connsiteY82" fmla="*/ 712684 h 2122526"/>
              <a:gd name="connsiteX83" fmla="*/ 10951063 w 12192002"/>
              <a:gd name="connsiteY83" fmla="*/ 725767 h 2122526"/>
              <a:gd name="connsiteX84" fmla="*/ 11030956 w 12192002"/>
              <a:gd name="connsiteY84" fmla="*/ 721011 h 2122526"/>
              <a:gd name="connsiteX85" fmla="*/ 11085938 w 12192002"/>
              <a:gd name="connsiteY85" fmla="*/ 723892 h 2122526"/>
              <a:gd name="connsiteX86" fmla="*/ 11143411 w 12192002"/>
              <a:gd name="connsiteY86" fmla="*/ 733141 h 2122526"/>
              <a:gd name="connsiteX87" fmla="*/ 11195087 w 12192002"/>
              <a:gd name="connsiteY87" fmla="*/ 732494 h 2122526"/>
              <a:gd name="connsiteX88" fmla="*/ 11273972 w 12192002"/>
              <a:gd name="connsiteY88" fmla="*/ 729660 h 2122526"/>
              <a:gd name="connsiteX89" fmla="*/ 11369715 w 12192002"/>
              <a:gd name="connsiteY89" fmla="*/ 813181 h 2122526"/>
              <a:gd name="connsiteX90" fmla="*/ 11462695 w 12192002"/>
              <a:gd name="connsiteY90" fmla="*/ 874654 h 2122526"/>
              <a:gd name="connsiteX91" fmla="*/ 11564181 w 12192002"/>
              <a:gd name="connsiteY91" fmla="*/ 888450 h 2122526"/>
              <a:gd name="connsiteX92" fmla="*/ 11684760 w 12192002"/>
              <a:gd name="connsiteY92" fmla="*/ 929360 h 2122526"/>
              <a:gd name="connsiteX93" fmla="*/ 11744187 w 12192002"/>
              <a:gd name="connsiteY93" fmla="*/ 984253 h 2122526"/>
              <a:gd name="connsiteX94" fmla="*/ 11834979 w 12192002"/>
              <a:gd name="connsiteY94" fmla="*/ 1013094 h 2122526"/>
              <a:gd name="connsiteX95" fmla="*/ 11933790 w 12192002"/>
              <a:gd name="connsiteY95" fmla="*/ 990933 h 2122526"/>
              <a:gd name="connsiteX96" fmla="*/ 12084140 w 12192002"/>
              <a:gd name="connsiteY96" fmla="*/ 1007396 h 2122526"/>
              <a:gd name="connsiteX97" fmla="*/ 12140863 w 12192002"/>
              <a:gd name="connsiteY97" fmla="*/ 1035036 h 2122526"/>
              <a:gd name="connsiteX98" fmla="*/ 12192002 w 12192002"/>
              <a:gd name="connsiteY98" fmla="*/ 1015838 h 2122526"/>
              <a:gd name="connsiteX99" fmla="*/ 12192002 w 12192002"/>
              <a:gd name="connsiteY99" fmla="*/ 1955549 h 2122526"/>
              <a:gd name="connsiteX100" fmla="*/ 12192000 w 12192002"/>
              <a:gd name="connsiteY100" fmla="*/ 1955549 h 2122526"/>
              <a:gd name="connsiteX101" fmla="*/ 12192000 w 12192002"/>
              <a:gd name="connsiteY101" fmla="*/ 2122526 h 2122526"/>
              <a:gd name="connsiteX102" fmla="*/ 0 w 12192002"/>
              <a:gd name="connsiteY102" fmla="*/ 2122526 h 2122526"/>
              <a:gd name="connsiteX103" fmla="*/ 0 w 12192002"/>
              <a:gd name="connsiteY103" fmla="*/ 1348327 h 2122526"/>
              <a:gd name="connsiteX104" fmla="*/ 2 w 12192002"/>
              <a:gd name="connsiteY104" fmla="*/ 1348327 h 2122526"/>
              <a:gd name="connsiteX105" fmla="*/ 2 w 12192002"/>
              <a:gd name="connsiteY105" fmla="*/ 592017 h 2122526"/>
              <a:gd name="connsiteX106" fmla="*/ 15526 w 12192002"/>
              <a:gd name="connsiteY106" fmla="*/ 586548 h 2122526"/>
              <a:gd name="connsiteX107" fmla="*/ 118381 w 12192002"/>
              <a:gd name="connsiteY107" fmla="*/ 583692 h 2122526"/>
              <a:gd name="connsiteX108" fmla="*/ 292435 w 12192002"/>
              <a:gd name="connsiteY108" fmla="*/ 531887 h 2122526"/>
              <a:gd name="connsiteX109" fmla="*/ 404015 w 12192002"/>
              <a:gd name="connsiteY109" fmla="*/ 511191 h 2122526"/>
              <a:gd name="connsiteX110" fmla="*/ 445099 w 12192002"/>
              <a:gd name="connsiteY110" fmla="*/ 505368 h 2122526"/>
              <a:gd name="connsiteX111" fmla="*/ 571717 w 12192002"/>
              <a:gd name="connsiteY111" fmla="*/ 467338 h 2122526"/>
              <a:gd name="connsiteX112" fmla="*/ 578535 w 12192002"/>
              <a:gd name="connsiteY112" fmla="*/ 467527 h 2122526"/>
              <a:gd name="connsiteX113" fmla="*/ 596792 w 12192002"/>
              <a:gd name="connsiteY113" fmla="*/ 464875 h 2122526"/>
              <a:gd name="connsiteX114" fmla="*/ 708875 w 12192002"/>
              <a:gd name="connsiteY114" fmla="*/ 422017 h 2122526"/>
              <a:gd name="connsiteX115" fmla="*/ 719742 w 12192002"/>
              <a:gd name="connsiteY115" fmla="*/ 416340 h 2122526"/>
              <a:gd name="connsiteX116" fmla="*/ 720047 w 12192002"/>
              <a:gd name="connsiteY116" fmla="*/ 415078 h 2122526"/>
              <a:gd name="connsiteX117" fmla="*/ 763053 w 12192002"/>
              <a:gd name="connsiteY117" fmla="*/ 414307 h 2122526"/>
              <a:gd name="connsiteX118" fmla="*/ 767901 w 12192002"/>
              <a:gd name="connsiteY118" fmla="*/ 412086 h 2122526"/>
              <a:gd name="connsiteX119" fmla="*/ 797041 w 12192002"/>
              <a:gd name="connsiteY119" fmla="*/ 414293 h 2122526"/>
              <a:gd name="connsiteX120" fmla="*/ 811506 w 12192002"/>
              <a:gd name="connsiteY120" fmla="*/ 413988 h 2122526"/>
              <a:gd name="connsiteX121" fmla="*/ 816809 w 12192002"/>
              <a:gd name="connsiteY121" fmla="*/ 416882 h 2122526"/>
              <a:gd name="connsiteX122" fmla="*/ 837540 w 12192002"/>
              <a:gd name="connsiteY122" fmla="*/ 414918 h 2122526"/>
              <a:gd name="connsiteX123" fmla="*/ 858269 w 12192002"/>
              <a:gd name="connsiteY123" fmla="*/ 416131 h 2122526"/>
              <a:gd name="connsiteX124" fmla="*/ 948732 w 12192002"/>
              <a:gd name="connsiteY124" fmla="*/ 404293 h 2122526"/>
              <a:gd name="connsiteX125" fmla="*/ 1149979 w 12192002"/>
              <a:gd name="connsiteY125" fmla="*/ 406698 h 2122526"/>
              <a:gd name="connsiteX126" fmla="*/ 1496110 w 12192002"/>
              <a:gd name="connsiteY126" fmla="*/ 357263 h 2122526"/>
              <a:gd name="connsiteX127" fmla="*/ 1608669 w 12192002"/>
              <a:gd name="connsiteY127" fmla="*/ 331673 h 2122526"/>
              <a:gd name="connsiteX128" fmla="*/ 1675071 w 12192002"/>
              <a:gd name="connsiteY128" fmla="*/ 324776 h 2122526"/>
              <a:gd name="connsiteX129" fmla="*/ 1738204 w 12192002"/>
              <a:gd name="connsiteY129" fmla="*/ 308427 h 2122526"/>
              <a:gd name="connsiteX130" fmla="*/ 1786655 w 12192002"/>
              <a:gd name="connsiteY130" fmla="*/ 303376 h 2122526"/>
              <a:gd name="connsiteX131" fmla="*/ 1873080 w 12192002"/>
              <a:gd name="connsiteY131" fmla="*/ 330998 h 2122526"/>
              <a:gd name="connsiteX132" fmla="*/ 1921650 w 12192002"/>
              <a:gd name="connsiteY132" fmla="*/ 332593 h 2122526"/>
              <a:gd name="connsiteX133" fmla="*/ 1928172 w 12192002"/>
              <a:gd name="connsiteY133" fmla="*/ 327762 h 2122526"/>
              <a:gd name="connsiteX134" fmla="*/ 1997356 w 12192002"/>
              <a:gd name="connsiteY134" fmla="*/ 349707 h 2122526"/>
              <a:gd name="connsiteX135" fmla="*/ 2094665 w 12192002"/>
              <a:gd name="connsiteY135" fmla="*/ 341687 h 2122526"/>
              <a:gd name="connsiteX136" fmla="*/ 2208578 w 12192002"/>
              <a:gd name="connsiteY136" fmla="*/ 324976 h 2122526"/>
              <a:gd name="connsiteX137" fmla="*/ 2315112 w 12192002"/>
              <a:gd name="connsiteY137" fmla="*/ 319743 h 2122526"/>
              <a:gd name="connsiteX138" fmla="*/ 2443255 w 12192002"/>
              <a:gd name="connsiteY138" fmla="*/ 328210 h 2122526"/>
              <a:gd name="connsiteX139" fmla="*/ 2587906 w 12192002"/>
              <a:gd name="connsiteY139" fmla="*/ 322233 h 2122526"/>
              <a:gd name="connsiteX140" fmla="*/ 2646527 w 12192002"/>
              <a:gd name="connsiteY140" fmla="*/ 315870 h 2122526"/>
              <a:gd name="connsiteX141" fmla="*/ 2781569 w 12192002"/>
              <a:gd name="connsiteY141" fmla="*/ 326406 h 2122526"/>
              <a:gd name="connsiteX142" fmla="*/ 3030291 w 12192002"/>
              <a:gd name="connsiteY142" fmla="*/ 348227 h 2122526"/>
              <a:gd name="connsiteX143" fmla="*/ 3142556 w 12192002"/>
              <a:gd name="connsiteY143" fmla="*/ 350870 h 2122526"/>
              <a:gd name="connsiteX144" fmla="*/ 3262356 w 12192002"/>
              <a:gd name="connsiteY144" fmla="*/ 358645 h 2122526"/>
              <a:gd name="connsiteX145" fmla="*/ 3341698 w 12192002"/>
              <a:gd name="connsiteY145" fmla="*/ 364522 h 2122526"/>
              <a:gd name="connsiteX146" fmla="*/ 3344026 w 12192002"/>
              <a:gd name="connsiteY146" fmla="*/ 363547 h 2122526"/>
              <a:gd name="connsiteX147" fmla="*/ 3363888 w 12192002"/>
              <a:gd name="connsiteY147" fmla="*/ 365229 h 2122526"/>
              <a:gd name="connsiteX148" fmla="*/ 3400728 w 12192002"/>
              <a:gd name="connsiteY148" fmla="*/ 382181 h 2122526"/>
              <a:gd name="connsiteX149" fmla="*/ 3473223 w 12192002"/>
              <a:gd name="connsiteY149" fmla="*/ 370133 h 2122526"/>
              <a:gd name="connsiteX150" fmla="*/ 3536135 w 12192002"/>
              <a:gd name="connsiteY150" fmla="*/ 366472 h 2122526"/>
              <a:gd name="connsiteX151" fmla="*/ 3585978 w 12192002"/>
              <a:gd name="connsiteY151" fmla="*/ 356773 h 2122526"/>
              <a:gd name="connsiteX152" fmla="*/ 3594501 w 12192002"/>
              <a:gd name="connsiteY152" fmla="*/ 357463 h 2122526"/>
              <a:gd name="connsiteX153" fmla="*/ 3594736 w 12192002"/>
              <a:gd name="connsiteY153" fmla="*/ 357194 h 2122526"/>
              <a:gd name="connsiteX154" fmla="*/ 3603855 w 12192002"/>
              <a:gd name="connsiteY154" fmla="*/ 357358 h 2122526"/>
              <a:gd name="connsiteX155" fmla="*/ 3610035 w 12192002"/>
              <a:gd name="connsiteY155" fmla="*/ 358720 h 2122526"/>
              <a:gd name="connsiteX156" fmla="*/ 3682513 w 12192002"/>
              <a:gd name="connsiteY156" fmla="*/ 326449 h 2122526"/>
              <a:gd name="connsiteX157" fmla="*/ 3789760 w 12192002"/>
              <a:gd name="connsiteY157" fmla="*/ 302526 h 2122526"/>
              <a:gd name="connsiteX158" fmla="*/ 3897275 w 12192002"/>
              <a:gd name="connsiteY158" fmla="*/ 282288 h 2122526"/>
              <a:gd name="connsiteX159" fmla="*/ 3936846 w 12192002"/>
              <a:gd name="connsiteY159" fmla="*/ 276633 h 2122526"/>
              <a:gd name="connsiteX160" fmla="*/ 4004538 w 12192002"/>
              <a:gd name="connsiteY160" fmla="*/ 259176 h 2122526"/>
              <a:gd name="connsiteX161" fmla="*/ 4033778 w 12192002"/>
              <a:gd name="connsiteY161" fmla="*/ 246608 h 2122526"/>
              <a:gd name="connsiteX162" fmla="*/ 4035363 w 12192002"/>
              <a:gd name="connsiteY162" fmla="*/ 246843 h 2122526"/>
              <a:gd name="connsiteX163" fmla="*/ 4036996 w 12192002"/>
              <a:gd name="connsiteY163" fmla="*/ 243176 h 2122526"/>
              <a:gd name="connsiteX164" fmla="*/ 4042364 w 12192002"/>
              <a:gd name="connsiteY164" fmla="*/ 240742 h 2122526"/>
              <a:gd name="connsiteX165" fmla="*/ 4058954 w 12192002"/>
              <a:gd name="connsiteY165" fmla="*/ 239121 h 2122526"/>
              <a:gd name="connsiteX166" fmla="*/ 4065510 w 12192002"/>
              <a:gd name="connsiteY166" fmla="*/ 239339 h 2122526"/>
              <a:gd name="connsiteX167" fmla="*/ 4074427 w 12192002"/>
              <a:gd name="connsiteY167" fmla="*/ 237895 h 2122526"/>
              <a:gd name="connsiteX168" fmla="*/ 4074546 w 12192002"/>
              <a:gd name="connsiteY168" fmla="*/ 237596 h 2122526"/>
              <a:gd name="connsiteX169" fmla="*/ 4083097 w 12192002"/>
              <a:gd name="connsiteY169" fmla="*/ 236761 h 2122526"/>
              <a:gd name="connsiteX170" fmla="*/ 4170574 w 12192002"/>
              <a:gd name="connsiteY170" fmla="*/ 202276 h 2122526"/>
              <a:gd name="connsiteX171" fmla="*/ 4191248 w 12192002"/>
              <a:gd name="connsiteY171" fmla="*/ 194363 h 2122526"/>
              <a:gd name="connsiteX172" fmla="*/ 4201744 w 12192002"/>
              <a:gd name="connsiteY172" fmla="*/ 188729 h 2122526"/>
              <a:gd name="connsiteX173" fmla="*/ 4202048 w 12192002"/>
              <a:gd name="connsiteY173" fmla="*/ 187470 h 2122526"/>
              <a:gd name="connsiteX174" fmla="*/ 4248116 w 12192002"/>
              <a:gd name="connsiteY174" fmla="*/ 184675 h 2122526"/>
              <a:gd name="connsiteX175" fmla="*/ 4276141 w 12192002"/>
              <a:gd name="connsiteY175" fmla="*/ 186999 h 2122526"/>
              <a:gd name="connsiteX176" fmla="*/ 4290062 w 12192002"/>
              <a:gd name="connsiteY176" fmla="*/ 186753 h 2122526"/>
              <a:gd name="connsiteX177" fmla="*/ 4295143 w 12192002"/>
              <a:gd name="connsiteY177" fmla="*/ 189670 h 2122526"/>
              <a:gd name="connsiteX178" fmla="*/ 4315108 w 12192002"/>
              <a:gd name="connsiteY178" fmla="*/ 187791 h 2122526"/>
              <a:gd name="connsiteX179" fmla="*/ 4316965 w 12192002"/>
              <a:gd name="connsiteY179" fmla="*/ 186450 h 2122526"/>
              <a:gd name="connsiteX180" fmla="*/ 4335046 w 12192002"/>
              <a:gd name="connsiteY180" fmla="*/ 189089 h 2122526"/>
              <a:gd name="connsiteX181" fmla="*/ 4372883 w 12192002"/>
              <a:gd name="connsiteY181" fmla="*/ 199670 h 2122526"/>
              <a:gd name="connsiteX182" fmla="*/ 4515813 w 12192002"/>
              <a:gd name="connsiteY182" fmla="*/ 181068 h 2122526"/>
              <a:gd name="connsiteX183" fmla="*/ 4715526 w 12192002"/>
              <a:gd name="connsiteY183" fmla="*/ 171166 h 2122526"/>
              <a:gd name="connsiteX184" fmla="*/ 4762447 w 12192002"/>
              <a:gd name="connsiteY184" fmla="*/ 162678 h 2122526"/>
              <a:gd name="connsiteX185" fmla="*/ 4840439 w 12192002"/>
              <a:gd name="connsiteY185" fmla="*/ 134910 h 2122526"/>
              <a:gd name="connsiteX186" fmla="*/ 5011513 w 12192002"/>
              <a:gd name="connsiteY186" fmla="*/ 110893 h 2122526"/>
              <a:gd name="connsiteX187" fmla="*/ 5065790 w 12192002"/>
              <a:gd name="connsiteY187" fmla="*/ 94512 h 2122526"/>
              <a:gd name="connsiteX188" fmla="*/ 5121659 w 12192002"/>
              <a:gd name="connsiteY188" fmla="*/ 101083 h 2122526"/>
              <a:gd name="connsiteX189" fmla="*/ 5139595 w 12192002"/>
              <a:gd name="connsiteY189" fmla="*/ 90230 h 2122526"/>
              <a:gd name="connsiteX190" fmla="*/ 5142598 w 12192002"/>
              <a:gd name="connsiteY190" fmla="*/ 88129 h 2122526"/>
              <a:gd name="connsiteX191" fmla="*/ 5156554 w 12192002"/>
              <a:gd name="connsiteY191" fmla="*/ 84729 h 2122526"/>
              <a:gd name="connsiteX192" fmla="*/ 5174660 w 12192002"/>
              <a:gd name="connsiteY192" fmla="*/ 77506 h 2122526"/>
              <a:gd name="connsiteX193" fmla="*/ 5222961 w 12192002"/>
              <a:gd name="connsiteY193" fmla="*/ 74516 h 2122526"/>
              <a:gd name="connsiteX194" fmla="*/ 5261763 w 12192002"/>
              <a:gd name="connsiteY194" fmla="*/ 63392 h 2122526"/>
              <a:gd name="connsiteX195" fmla="*/ 5381667 w 12192002"/>
              <a:gd name="connsiteY195" fmla="*/ 42975 h 2122526"/>
              <a:gd name="connsiteX196" fmla="*/ 5432760 w 12192002"/>
              <a:gd name="connsiteY196" fmla="*/ 25273 h 2122526"/>
              <a:gd name="connsiteX197" fmla="*/ 5470905 w 12192002"/>
              <a:gd name="connsiteY197" fmla="*/ 14020 h 2122526"/>
              <a:gd name="connsiteX0" fmla="*/ 5626960 w 12192002"/>
              <a:gd name="connsiteY0" fmla="*/ 0 h 2122526"/>
              <a:gd name="connsiteX1" fmla="*/ 5758918 w 12192002"/>
              <a:gd name="connsiteY1" fmla="*/ 1023 h 2122526"/>
              <a:gd name="connsiteX2" fmla="*/ 5957375 w 12192002"/>
              <a:gd name="connsiteY2" fmla="*/ 16715 h 2122526"/>
              <a:gd name="connsiteX3" fmla="*/ 6010090 w 12192002"/>
              <a:gd name="connsiteY3" fmla="*/ 20359 h 2122526"/>
              <a:gd name="connsiteX4" fmla="*/ 6041282 w 12192002"/>
              <a:gd name="connsiteY4" fmla="*/ 15266 h 2122526"/>
              <a:gd name="connsiteX5" fmla="*/ 6048637 w 12192002"/>
              <a:gd name="connsiteY5" fmla="*/ 6917 h 2122526"/>
              <a:gd name="connsiteX6" fmla="*/ 6068529 w 12192002"/>
              <a:gd name="connsiteY6" fmla="*/ 7600 h 2122526"/>
              <a:gd name="connsiteX7" fmla="*/ 6073847 w 12192002"/>
              <a:gd name="connsiteY7" fmla="*/ 6063 h 2122526"/>
              <a:gd name="connsiteX8" fmla="*/ 6168673 w 12192002"/>
              <a:gd name="connsiteY8" fmla="*/ 26525 h 2122526"/>
              <a:gd name="connsiteX9" fmla="*/ 6317559 w 12192002"/>
              <a:gd name="connsiteY9" fmla="*/ 28612 h 2122526"/>
              <a:gd name="connsiteX10" fmla="*/ 6549454 w 12192002"/>
              <a:gd name="connsiteY10" fmla="*/ 75412 h 2122526"/>
              <a:gd name="connsiteX11" fmla="*/ 6708221 w 12192002"/>
              <a:gd name="connsiteY11" fmla="*/ 104188 h 2122526"/>
              <a:gd name="connsiteX12" fmla="*/ 6904145 w 12192002"/>
              <a:gd name="connsiteY12" fmla="*/ 132143 h 2122526"/>
              <a:gd name="connsiteX13" fmla="*/ 7018495 w 12192002"/>
              <a:gd name="connsiteY13" fmla="*/ 161649 h 2122526"/>
              <a:gd name="connsiteX14" fmla="*/ 7096987 w 12192002"/>
              <a:gd name="connsiteY14" fmla="*/ 161275 h 2122526"/>
              <a:gd name="connsiteX15" fmla="*/ 7170807 w 12192002"/>
              <a:gd name="connsiteY15" fmla="*/ 173503 h 2122526"/>
              <a:gd name="connsiteX16" fmla="*/ 7197003 w 12192002"/>
              <a:gd name="connsiteY16" fmla="*/ 178151 h 2122526"/>
              <a:gd name="connsiteX17" fmla="*/ 7201101 w 12192002"/>
              <a:gd name="connsiteY17" fmla="*/ 183509 h 2122526"/>
              <a:gd name="connsiteX18" fmla="*/ 7218559 w 12192002"/>
              <a:gd name="connsiteY18" fmla="*/ 188059 h 2122526"/>
              <a:gd name="connsiteX19" fmla="*/ 7310852 w 12192002"/>
              <a:gd name="connsiteY19" fmla="*/ 213308 h 2122526"/>
              <a:gd name="connsiteX20" fmla="*/ 7312179 w 12192002"/>
              <a:gd name="connsiteY20" fmla="*/ 211866 h 2122526"/>
              <a:gd name="connsiteX21" fmla="*/ 7405390 w 12192002"/>
              <a:gd name="connsiteY21" fmla="*/ 202271 h 2122526"/>
              <a:gd name="connsiteX22" fmla="*/ 7495794 w 12192002"/>
              <a:gd name="connsiteY22" fmla="*/ 194166 h 2122526"/>
              <a:gd name="connsiteX23" fmla="*/ 7507039 w 12192002"/>
              <a:gd name="connsiteY23" fmla="*/ 196118 h 2122526"/>
              <a:gd name="connsiteX24" fmla="*/ 7507411 w 12192002"/>
              <a:gd name="connsiteY24" fmla="*/ 195791 h 2122526"/>
              <a:gd name="connsiteX25" fmla="*/ 7519570 w 12192002"/>
              <a:gd name="connsiteY25" fmla="*/ 197126 h 2122526"/>
              <a:gd name="connsiteX26" fmla="*/ 7527542 w 12192002"/>
              <a:gd name="connsiteY26" fmla="*/ 199679 h 2122526"/>
              <a:gd name="connsiteX27" fmla="*/ 7614346 w 12192002"/>
              <a:gd name="connsiteY27" fmla="*/ 205507 h 2122526"/>
              <a:gd name="connsiteX28" fmla="*/ 7718744 w 12192002"/>
              <a:gd name="connsiteY28" fmla="*/ 202036 h 2122526"/>
              <a:gd name="connsiteX29" fmla="*/ 7905407 w 12192002"/>
              <a:gd name="connsiteY29" fmla="*/ 227751 h 2122526"/>
              <a:gd name="connsiteX30" fmla="*/ 8090271 w 12192002"/>
              <a:gd name="connsiteY30" fmla="*/ 269724 h 2122526"/>
              <a:gd name="connsiteX31" fmla="*/ 8245834 w 12192002"/>
              <a:gd name="connsiteY31" fmla="*/ 315885 h 2122526"/>
              <a:gd name="connsiteX32" fmla="*/ 8252033 w 12192002"/>
              <a:gd name="connsiteY32" fmla="*/ 328877 h 2122526"/>
              <a:gd name="connsiteX33" fmla="*/ 8263376 w 12192002"/>
              <a:gd name="connsiteY33" fmla="*/ 338720 h 2122526"/>
              <a:gd name="connsiteX34" fmla="*/ 8266075 w 12192002"/>
              <a:gd name="connsiteY34" fmla="*/ 338490 h 2122526"/>
              <a:gd name="connsiteX35" fmla="*/ 8283149 w 12192002"/>
              <a:gd name="connsiteY35" fmla="*/ 345665 h 2122526"/>
              <a:gd name="connsiteX36" fmla="*/ 8284276 w 12192002"/>
              <a:gd name="connsiteY36" fmla="*/ 350108 h 2122526"/>
              <a:gd name="connsiteX37" fmla="*/ 8295173 w 12192002"/>
              <a:gd name="connsiteY37" fmla="*/ 355931 h 2122526"/>
              <a:gd name="connsiteX38" fmla="*/ 8314432 w 12192002"/>
              <a:gd name="connsiteY38" fmla="*/ 369826 h 2122526"/>
              <a:gd name="connsiteX39" fmla="*/ 8320104 w 12192002"/>
              <a:gd name="connsiteY39" fmla="*/ 370152 h 2122526"/>
              <a:gd name="connsiteX40" fmla="*/ 8352372 w 12192002"/>
              <a:gd name="connsiteY40" fmla="*/ 387570 h 2122526"/>
              <a:gd name="connsiteX41" fmla="*/ 8353799 w 12192002"/>
              <a:gd name="connsiteY41" fmla="*/ 386730 h 2122526"/>
              <a:gd name="connsiteX42" fmla="*/ 8367182 w 12192002"/>
              <a:gd name="connsiteY42" fmla="*/ 386924 h 2122526"/>
              <a:gd name="connsiteX43" fmla="*/ 8490249 w 12192002"/>
              <a:gd name="connsiteY43" fmla="*/ 400966 h 2122526"/>
              <a:gd name="connsiteX44" fmla="*/ 8497594 w 12192002"/>
              <a:gd name="connsiteY44" fmla="*/ 404016 h 2122526"/>
              <a:gd name="connsiteX45" fmla="*/ 8497968 w 12192002"/>
              <a:gd name="connsiteY45" fmla="*/ 403837 h 2122526"/>
              <a:gd name="connsiteX46" fmla="*/ 8506167 w 12192002"/>
              <a:gd name="connsiteY46" fmla="*/ 406575 h 2122526"/>
              <a:gd name="connsiteX47" fmla="*/ 8510983 w 12192002"/>
              <a:gd name="connsiteY47" fmla="*/ 409576 h 2122526"/>
              <a:gd name="connsiteX48" fmla="*/ 8525230 w 12192002"/>
              <a:gd name="connsiteY48" fmla="*/ 415491 h 2122526"/>
              <a:gd name="connsiteX49" fmla="*/ 8596071 w 12192002"/>
              <a:gd name="connsiteY49" fmla="*/ 400649 h 2122526"/>
              <a:gd name="connsiteX50" fmla="*/ 8707847 w 12192002"/>
              <a:gd name="connsiteY50" fmla="*/ 409221 h 2122526"/>
              <a:gd name="connsiteX51" fmla="*/ 8752444 w 12192002"/>
              <a:gd name="connsiteY51" fmla="*/ 411322 h 2122526"/>
              <a:gd name="connsiteX52" fmla="*/ 8928988 w 12192002"/>
              <a:gd name="connsiteY52" fmla="*/ 430554 h 2122526"/>
              <a:gd name="connsiteX53" fmla="*/ 8963048 w 12192002"/>
              <a:gd name="connsiteY53" fmla="*/ 427366 h 2122526"/>
              <a:gd name="connsiteX54" fmla="*/ 8968011 w 12192002"/>
              <a:gd name="connsiteY54" fmla="*/ 425141 h 2122526"/>
              <a:gd name="connsiteX55" fmla="*/ 8974337 w 12192002"/>
              <a:gd name="connsiteY55" fmla="*/ 424441 h 2122526"/>
              <a:gd name="connsiteX56" fmla="*/ 8990394 w 12192002"/>
              <a:gd name="connsiteY56" fmla="*/ 427667 h 2122526"/>
              <a:gd name="connsiteX57" fmla="*/ 8996232 w 12192002"/>
              <a:gd name="connsiteY57" fmla="*/ 429728 h 2122526"/>
              <a:gd name="connsiteX58" fmla="*/ 9005201 w 12192002"/>
              <a:gd name="connsiteY58" fmla="*/ 430939 h 2122526"/>
              <a:gd name="connsiteX59" fmla="*/ 9005486 w 12192002"/>
              <a:gd name="connsiteY59" fmla="*/ 430699 h 2122526"/>
              <a:gd name="connsiteX60" fmla="*/ 9053453 w 12192002"/>
              <a:gd name="connsiteY60" fmla="*/ 433984 h 2122526"/>
              <a:gd name="connsiteX61" fmla="*/ 9113812 w 12192002"/>
              <a:gd name="connsiteY61" fmla="*/ 425670 h 2122526"/>
              <a:gd name="connsiteX62" fmla="*/ 9137318 w 12192002"/>
              <a:gd name="connsiteY62" fmla="*/ 424304 h 2122526"/>
              <a:gd name="connsiteX63" fmla="*/ 9150210 w 12192002"/>
              <a:gd name="connsiteY63" fmla="*/ 422135 h 2122526"/>
              <a:gd name="connsiteX64" fmla="*/ 9151232 w 12192002"/>
              <a:gd name="connsiteY64" fmla="*/ 421070 h 2122526"/>
              <a:gd name="connsiteX65" fmla="*/ 9189246 w 12192002"/>
              <a:gd name="connsiteY65" fmla="*/ 432272 h 2122526"/>
              <a:gd name="connsiteX66" fmla="*/ 9194810 w 12192002"/>
              <a:gd name="connsiteY66" fmla="*/ 441511 h 2122526"/>
              <a:gd name="connsiteX67" fmla="*/ 9231370 w 12192002"/>
              <a:gd name="connsiteY67" fmla="*/ 451590 h 2122526"/>
              <a:gd name="connsiteX68" fmla="*/ 9343052 w 12192002"/>
              <a:gd name="connsiteY68" fmla="*/ 503495 h 2122526"/>
              <a:gd name="connsiteX69" fmla="*/ 9584507 w 12192002"/>
              <a:gd name="connsiteY69" fmla="*/ 549197 h 2122526"/>
              <a:gd name="connsiteX70" fmla="*/ 9728309 w 12192002"/>
              <a:gd name="connsiteY70" fmla="*/ 560617 h 2122526"/>
              <a:gd name="connsiteX71" fmla="*/ 9847792 w 12192002"/>
              <a:gd name="connsiteY71" fmla="*/ 580824 h 2122526"/>
              <a:gd name="connsiteX72" fmla="*/ 9960019 w 12192002"/>
              <a:gd name="connsiteY72" fmla="*/ 587592 h 2122526"/>
              <a:gd name="connsiteX73" fmla="*/ 10039240 w 12192002"/>
              <a:gd name="connsiteY73" fmla="*/ 603107 h 2122526"/>
              <a:gd name="connsiteX74" fmla="*/ 10082169 w 12192002"/>
              <a:gd name="connsiteY74" fmla="*/ 601443 h 2122526"/>
              <a:gd name="connsiteX75" fmla="*/ 10126500 w 12192002"/>
              <a:gd name="connsiteY75" fmla="*/ 603538 h 2122526"/>
              <a:gd name="connsiteX76" fmla="*/ 10261101 w 12192002"/>
              <a:gd name="connsiteY76" fmla="*/ 615053 h 2122526"/>
              <a:gd name="connsiteX77" fmla="*/ 10336855 w 12192002"/>
              <a:gd name="connsiteY77" fmla="*/ 624804 h 2122526"/>
              <a:gd name="connsiteX78" fmla="*/ 10383868 w 12192002"/>
              <a:gd name="connsiteY78" fmla="*/ 625415 h 2122526"/>
              <a:gd name="connsiteX79" fmla="*/ 10445984 w 12192002"/>
              <a:gd name="connsiteY79" fmla="*/ 629262 h 2122526"/>
              <a:gd name="connsiteX80" fmla="*/ 10519280 w 12192002"/>
              <a:gd name="connsiteY80" fmla="*/ 631320 h 2122526"/>
              <a:gd name="connsiteX81" fmla="*/ 10644619 w 12192002"/>
              <a:gd name="connsiteY81" fmla="*/ 651566 h 2122526"/>
              <a:gd name="connsiteX82" fmla="*/ 10857724 w 12192002"/>
              <a:gd name="connsiteY82" fmla="*/ 712684 h 2122526"/>
              <a:gd name="connsiteX83" fmla="*/ 10951063 w 12192002"/>
              <a:gd name="connsiteY83" fmla="*/ 725767 h 2122526"/>
              <a:gd name="connsiteX84" fmla="*/ 11030956 w 12192002"/>
              <a:gd name="connsiteY84" fmla="*/ 721011 h 2122526"/>
              <a:gd name="connsiteX85" fmla="*/ 11085938 w 12192002"/>
              <a:gd name="connsiteY85" fmla="*/ 723892 h 2122526"/>
              <a:gd name="connsiteX86" fmla="*/ 11143411 w 12192002"/>
              <a:gd name="connsiteY86" fmla="*/ 733141 h 2122526"/>
              <a:gd name="connsiteX87" fmla="*/ 11195087 w 12192002"/>
              <a:gd name="connsiteY87" fmla="*/ 732494 h 2122526"/>
              <a:gd name="connsiteX88" fmla="*/ 11273972 w 12192002"/>
              <a:gd name="connsiteY88" fmla="*/ 729660 h 2122526"/>
              <a:gd name="connsiteX89" fmla="*/ 11369715 w 12192002"/>
              <a:gd name="connsiteY89" fmla="*/ 813181 h 2122526"/>
              <a:gd name="connsiteX90" fmla="*/ 11462695 w 12192002"/>
              <a:gd name="connsiteY90" fmla="*/ 874654 h 2122526"/>
              <a:gd name="connsiteX91" fmla="*/ 11564181 w 12192002"/>
              <a:gd name="connsiteY91" fmla="*/ 888450 h 2122526"/>
              <a:gd name="connsiteX92" fmla="*/ 11684760 w 12192002"/>
              <a:gd name="connsiteY92" fmla="*/ 929360 h 2122526"/>
              <a:gd name="connsiteX93" fmla="*/ 11744187 w 12192002"/>
              <a:gd name="connsiteY93" fmla="*/ 984253 h 2122526"/>
              <a:gd name="connsiteX94" fmla="*/ 11834979 w 12192002"/>
              <a:gd name="connsiteY94" fmla="*/ 1013094 h 2122526"/>
              <a:gd name="connsiteX95" fmla="*/ 11933790 w 12192002"/>
              <a:gd name="connsiteY95" fmla="*/ 990933 h 2122526"/>
              <a:gd name="connsiteX96" fmla="*/ 12084140 w 12192002"/>
              <a:gd name="connsiteY96" fmla="*/ 1007396 h 2122526"/>
              <a:gd name="connsiteX97" fmla="*/ 12140863 w 12192002"/>
              <a:gd name="connsiteY97" fmla="*/ 1035036 h 2122526"/>
              <a:gd name="connsiteX98" fmla="*/ 12192002 w 12192002"/>
              <a:gd name="connsiteY98" fmla="*/ 1015838 h 2122526"/>
              <a:gd name="connsiteX99" fmla="*/ 12192002 w 12192002"/>
              <a:gd name="connsiteY99" fmla="*/ 1955549 h 2122526"/>
              <a:gd name="connsiteX100" fmla="*/ 12192000 w 12192002"/>
              <a:gd name="connsiteY100" fmla="*/ 1955549 h 2122526"/>
              <a:gd name="connsiteX101" fmla="*/ 12192000 w 12192002"/>
              <a:gd name="connsiteY101" fmla="*/ 2122526 h 2122526"/>
              <a:gd name="connsiteX102" fmla="*/ 0 w 12192002"/>
              <a:gd name="connsiteY102" fmla="*/ 2122526 h 2122526"/>
              <a:gd name="connsiteX103" fmla="*/ 0 w 12192002"/>
              <a:gd name="connsiteY103" fmla="*/ 1348327 h 2122526"/>
              <a:gd name="connsiteX104" fmla="*/ 2 w 12192002"/>
              <a:gd name="connsiteY104" fmla="*/ 1348327 h 2122526"/>
              <a:gd name="connsiteX105" fmla="*/ 2 w 12192002"/>
              <a:gd name="connsiteY105" fmla="*/ 592017 h 2122526"/>
              <a:gd name="connsiteX106" fmla="*/ 15526 w 12192002"/>
              <a:gd name="connsiteY106" fmla="*/ 586548 h 2122526"/>
              <a:gd name="connsiteX107" fmla="*/ 118381 w 12192002"/>
              <a:gd name="connsiteY107" fmla="*/ 583692 h 2122526"/>
              <a:gd name="connsiteX108" fmla="*/ 292435 w 12192002"/>
              <a:gd name="connsiteY108" fmla="*/ 531887 h 2122526"/>
              <a:gd name="connsiteX109" fmla="*/ 404015 w 12192002"/>
              <a:gd name="connsiteY109" fmla="*/ 511191 h 2122526"/>
              <a:gd name="connsiteX110" fmla="*/ 445099 w 12192002"/>
              <a:gd name="connsiteY110" fmla="*/ 505368 h 2122526"/>
              <a:gd name="connsiteX111" fmla="*/ 571717 w 12192002"/>
              <a:gd name="connsiteY111" fmla="*/ 467338 h 2122526"/>
              <a:gd name="connsiteX112" fmla="*/ 578535 w 12192002"/>
              <a:gd name="connsiteY112" fmla="*/ 467527 h 2122526"/>
              <a:gd name="connsiteX113" fmla="*/ 596792 w 12192002"/>
              <a:gd name="connsiteY113" fmla="*/ 464875 h 2122526"/>
              <a:gd name="connsiteX114" fmla="*/ 708875 w 12192002"/>
              <a:gd name="connsiteY114" fmla="*/ 422017 h 2122526"/>
              <a:gd name="connsiteX115" fmla="*/ 719742 w 12192002"/>
              <a:gd name="connsiteY115" fmla="*/ 416340 h 2122526"/>
              <a:gd name="connsiteX116" fmla="*/ 720047 w 12192002"/>
              <a:gd name="connsiteY116" fmla="*/ 415078 h 2122526"/>
              <a:gd name="connsiteX117" fmla="*/ 763053 w 12192002"/>
              <a:gd name="connsiteY117" fmla="*/ 414307 h 2122526"/>
              <a:gd name="connsiteX118" fmla="*/ 767901 w 12192002"/>
              <a:gd name="connsiteY118" fmla="*/ 412086 h 2122526"/>
              <a:gd name="connsiteX119" fmla="*/ 797041 w 12192002"/>
              <a:gd name="connsiteY119" fmla="*/ 414293 h 2122526"/>
              <a:gd name="connsiteX120" fmla="*/ 811506 w 12192002"/>
              <a:gd name="connsiteY120" fmla="*/ 413988 h 2122526"/>
              <a:gd name="connsiteX121" fmla="*/ 816809 w 12192002"/>
              <a:gd name="connsiteY121" fmla="*/ 416882 h 2122526"/>
              <a:gd name="connsiteX122" fmla="*/ 837540 w 12192002"/>
              <a:gd name="connsiteY122" fmla="*/ 414918 h 2122526"/>
              <a:gd name="connsiteX123" fmla="*/ 858269 w 12192002"/>
              <a:gd name="connsiteY123" fmla="*/ 416131 h 2122526"/>
              <a:gd name="connsiteX124" fmla="*/ 948732 w 12192002"/>
              <a:gd name="connsiteY124" fmla="*/ 404293 h 2122526"/>
              <a:gd name="connsiteX125" fmla="*/ 1149979 w 12192002"/>
              <a:gd name="connsiteY125" fmla="*/ 406698 h 2122526"/>
              <a:gd name="connsiteX126" fmla="*/ 1496110 w 12192002"/>
              <a:gd name="connsiteY126" fmla="*/ 357263 h 2122526"/>
              <a:gd name="connsiteX127" fmla="*/ 1608669 w 12192002"/>
              <a:gd name="connsiteY127" fmla="*/ 331673 h 2122526"/>
              <a:gd name="connsiteX128" fmla="*/ 1675071 w 12192002"/>
              <a:gd name="connsiteY128" fmla="*/ 324776 h 2122526"/>
              <a:gd name="connsiteX129" fmla="*/ 1738204 w 12192002"/>
              <a:gd name="connsiteY129" fmla="*/ 308427 h 2122526"/>
              <a:gd name="connsiteX130" fmla="*/ 1786655 w 12192002"/>
              <a:gd name="connsiteY130" fmla="*/ 303376 h 2122526"/>
              <a:gd name="connsiteX131" fmla="*/ 1873080 w 12192002"/>
              <a:gd name="connsiteY131" fmla="*/ 330998 h 2122526"/>
              <a:gd name="connsiteX132" fmla="*/ 1921650 w 12192002"/>
              <a:gd name="connsiteY132" fmla="*/ 332593 h 2122526"/>
              <a:gd name="connsiteX133" fmla="*/ 1928172 w 12192002"/>
              <a:gd name="connsiteY133" fmla="*/ 327762 h 2122526"/>
              <a:gd name="connsiteX134" fmla="*/ 1997356 w 12192002"/>
              <a:gd name="connsiteY134" fmla="*/ 349707 h 2122526"/>
              <a:gd name="connsiteX135" fmla="*/ 2094665 w 12192002"/>
              <a:gd name="connsiteY135" fmla="*/ 341687 h 2122526"/>
              <a:gd name="connsiteX136" fmla="*/ 2208578 w 12192002"/>
              <a:gd name="connsiteY136" fmla="*/ 324976 h 2122526"/>
              <a:gd name="connsiteX137" fmla="*/ 2315112 w 12192002"/>
              <a:gd name="connsiteY137" fmla="*/ 319743 h 2122526"/>
              <a:gd name="connsiteX138" fmla="*/ 2443255 w 12192002"/>
              <a:gd name="connsiteY138" fmla="*/ 328210 h 2122526"/>
              <a:gd name="connsiteX139" fmla="*/ 2587906 w 12192002"/>
              <a:gd name="connsiteY139" fmla="*/ 322233 h 2122526"/>
              <a:gd name="connsiteX140" fmla="*/ 2646527 w 12192002"/>
              <a:gd name="connsiteY140" fmla="*/ 315870 h 2122526"/>
              <a:gd name="connsiteX141" fmla="*/ 2781569 w 12192002"/>
              <a:gd name="connsiteY141" fmla="*/ 326406 h 2122526"/>
              <a:gd name="connsiteX142" fmla="*/ 3030291 w 12192002"/>
              <a:gd name="connsiteY142" fmla="*/ 348227 h 2122526"/>
              <a:gd name="connsiteX143" fmla="*/ 3142556 w 12192002"/>
              <a:gd name="connsiteY143" fmla="*/ 350870 h 2122526"/>
              <a:gd name="connsiteX144" fmla="*/ 3262356 w 12192002"/>
              <a:gd name="connsiteY144" fmla="*/ 358645 h 2122526"/>
              <a:gd name="connsiteX145" fmla="*/ 3341698 w 12192002"/>
              <a:gd name="connsiteY145" fmla="*/ 364522 h 2122526"/>
              <a:gd name="connsiteX146" fmla="*/ 3344026 w 12192002"/>
              <a:gd name="connsiteY146" fmla="*/ 363547 h 2122526"/>
              <a:gd name="connsiteX147" fmla="*/ 3363888 w 12192002"/>
              <a:gd name="connsiteY147" fmla="*/ 365229 h 2122526"/>
              <a:gd name="connsiteX148" fmla="*/ 3400728 w 12192002"/>
              <a:gd name="connsiteY148" fmla="*/ 382181 h 2122526"/>
              <a:gd name="connsiteX149" fmla="*/ 3473223 w 12192002"/>
              <a:gd name="connsiteY149" fmla="*/ 370133 h 2122526"/>
              <a:gd name="connsiteX150" fmla="*/ 3536135 w 12192002"/>
              <a:gd name="connsiteY150" fmla="*/ 366472 h 2122526"/>
              <a:gd name="connsiteX151" fmla="*/ 3585978 w 12192002"/>
              <a:gd name="connsiteY151" fmla="*/ 356773 h 2122526"/>
              <a:gd name="connsiteX152" fmla="*/ 3594501 w 12192002"/>
              <a:gd name="connsiteY152" fmla="*/ 357463 h 2122526"/>
              <a:gd name="connsiteX153" fmla="*/ 3594736 w 12192002"/>
              <a:gd name="connsiteY153" fmla="*/ 357194 h 2122526"/>
              <a:gd name="connsiteX154" fmla="*/ 3603855 w 12192002"/>
              <a:gd name="connsiteY154" fmla="*/ 357358 h 2122526"/>
              <a:gd name="connsiteX155" fmla="*/ 3610035 w 12192002"/>
              <a:gd name="connsiteY155" fmla="*/ 358720 h 2122526"/>
              <a:gd name="connsiteX156" fmla="*/ 3682513 w 12192002"/>
              <a:gd name="connsiteY156" fmla="*/ 326449 h 2122526"/>
              <a:gd name="connsiteX157" fmla="*/ 3789760 w 12192002"/>
              <a:gd name="connsiteY157" fmla="*/ 302526 h 2122526"/>
              <a:gd name="connsiteX158" fmla="*/ 3897275 w 12192002"/>
              <a:gd name="connsiteY158" fmla="*/ 282288 h 2122526"/>
              <a:gd name="connsiteX159" fmla="*/ 3936846 w 12192002"/>
              <a:gd name="connsiteY159" fmla="*/ 276633 h 2122526"/>
              <a:gd name="connsiteX160" fmla="*/ 4004538 w 12192002"/>
              <a:gd name="connsiteY160" fmla="*/ 259176 h 2122526"/>
              <a:gd name="connsiteX161" fmla="*/ 4033778 w 12192002"/>
              <a:gd name="connsiteY161" fmla="*/ 246608 h 2122526"/>
              <a:gd name="connsiteX162" fmla="*/ 4035363 w 12192002"/>
              <a:gd name="connsiteY162" fmla="*/ 246843 h 2122526"/>
              <a:gd name="connsiteX163" fmla="*/ 4036996 w 12192002"/>
              <a:gd name="connsiteY163" fmla="*/ 243176 h 2122526"/>
              <a:gd name="connsiteX164" fmla="*/ 4042364 w 12192002"/>
              <a:gd name="connsiteY164" fmla="*/ 240742 h 2122526"/>
              <a:gd name="connsiteX165" fmla="*/ 4058954 w 12192002"/>
              <a:gd name="connsiteY165" fmla="*/ 239121 h 2122526"/>
              <a:gd name="connsiteX166" fmla="*/ 4065510 w 12192002"/>
              <a:gd name="connsiteY166" fmla="*/ 239339 h 2122526"/>
              <a:gd name="connsiteX167" fmla="*/ 4074427 w 12192002"/>
              <a:gd name="connsiteY167" fmla="*/ 237895 h 2122526"/>
              <a:gd name="connsiteX168" fmla="*/ 4074546 w 12192002"/>
              <a:gd name="connsiteY168" fmla="*/ 237596 h 2122526"/>
              <a:gd name="connsiteX169" fmla="*/ 4083097 w 12192002"/>
              <a:gd name="connsiteY169" fmla="*/ 236761 h 2122526"/>
              <a:gd name="connsiteX170" fmla="*/ 4170574 w 12192002"/>
              <a:gd name="connsiteY170" fmla="*/ 202276 h 2122526"/>
              <a:gd name="connsiteX171" fmla="*/ 4191248 w 12192002"/>
              <a:gd name="connsiteY171" fmla="*/ 194363 h 2122526"/>
              <a:gd name="connsiteX172" fmla="*/ 4201744 w 12192002"/>
              <a:gd name="connsiteY172" fmla="*/ 188729 h 2122526"/>
              <a:gd name="connsiteX173" fmla="*/ 4202048 w 12192002"/>
              <a:gd name="connsiteY173" fmla="*/ 187470 h 2122526"/>
              <a:gd name="connsiteX174" fmla="*/ 4248116 w 12192002"/>
              <a:gd name="connsiteY174" fmla="*/ 184675 h 2122526"/>
              <a:gd name="connsiteX175" fmla="*/ 4276141 w 12192002"/>
              <a:gd name="connsiteY175" fmla="*/ 186999 h 2122526"/>
              <a:gd name="connsiteX176" fmla="*/ 4290062 w 12192002"/>
              <a:gd name="connsiteY176" fmla="*/ 186753 h 2122526"/>
              <a:gd name="connsiteX177" fmla="*/ 4295143 w 12192002"/>
              <a:gd name="connsiteY177" fmla="*/ 189670 h 2122526"/>
              <a:gd name="connsiteX178" fmla="*/ 4315108 w 12192002"/>
              <a:gd name="connsiteY178" fmla="*/ 187791 h 2122526"/>
              <a:gd name="connsiteX179" fmla="*/ 4316965 w 12192002"/>
              <a:gd name="connsiteY179" fmla="*/ 186450 h 2122526"/>
              <a:gd name="connsiteX180" fmla="*/ 4335046 w 12192002"/>
              <a:gd name="connsiteY180" fmla="*/ 189089 h 2122526"/>
              <a:gd name="connsiteX181" fmla="*/ 4372883 w 12192002"/>
              <a:gd name="connsiteY181" fmla="*/ 199670 h 2122526"/>
              <a:gd name="connsiteX182" fmla="*/ 4515813 w 12192002"/>
              <a:gd name="connsiteY182" fmla="*/ 181068 h 2122526"/>
              <a:gd name="connsiteX183" fmla="*/ 4715526 w 12192002"/>
              <a:gd name="connsiteY183" fmla="*/ 171166 h 2122526"/>
              <a:gd name="connsiteX184" fmla="*/ 4762447 w 12192002"/>
              <a:gd name="connsiteY184" fmla="*/ 162678 h 2122526"/>
              <a:gd name="connsiteX185" fmla="*/ 4840439 w 12192002"/>
              <a:gd name="connsiteY185" fmla="*/ 134910 h 2122526"/>
              <a:gd name="connsiteX186" fmla="*/ 5011513 w 12192002"/>
              <a:gd name="connsiteY186" fmla="*/ 110893 h 2122526"/>
              <a:gd name="connsiteX187" fmla="*/ 5065790 w 12192002"/>
              <a:gd name="connsiteY187" fmla="*/ 94512 h 2122526"/>
              <a:gd name="connsiteX188" fmla="*/ 5121659 w 12192002"/>
              <a:gd name="connsiteY188" fmla="*/ 101083 h 2122526"/>
              <a:gd name="connsiteX189" fmla="*/ 5139595 w 12192002"/>
              <a:gd name="connsiteY189" fmla="*/ 90230 h 2122526"/>
              <a:gd name="connsiteX190" fmla="*/ 5142598 w 12192002"/>
              <a:gd name="connsiteY190" fmla="*/ 88129 h 2122526"/>
              <a:gd name="connsiteX191" fmla="*/ 5156554 w 12192002"/>
              <a:gd name="connsiteY191" fmla="*/ 84729 h 2122526"/>
              <a:gd name="connsiteX192" fmla="*/ 5174660 w 12192002"/>
              <a:gd name="connsiteY192" fmla="*/ 77506 h 2122526"/>
              <a:gd name="connsiteX193" fmla="*/ 5222961 w 12192002"/>
              <a:gd name="connsiteY193" fmla="*/ 74516 h 2122526"/>
              <a:gd name="connsiteX194" fmla="*/ 5261763 w 12192002"/>
              <a:gd name="connsiteY194" fmla="*/ 63392 h 2122526"/>
              <a:gd name="connsiteX195" fmla="*/ 5381667 w 12192002"/>
              <a:gd name="connsiteY195" fmla="*/ 42975 h 2122526"/>
              <a:gd name="connsiteX196" fmla="*/ 5432760 w 12192002"/>
              <a:gd name="connsiteY196" fmla="*/ 25273 h 2122526"/>
              <a:gd name="connsiteX197" fmla="*/ 5470905 w 12192002"/>
              <a:gd name="connsiteY197" fmla="*/ 14020 h 2122526"/>
              <a:gd name="connsiteX198" fmla="*/ 5626960 w 12192002"/>
              <a:gd name="connsiteY198" fmla="*/ 0 h 2122526"/>
              <a:gd name="connsiteX0" fmla="*/ 5626960 w 12192002"/>
              <a:gd name="connsiteY0" fmla="*/ 0 h 2122526"/>
              <a:gd name="connsiteX1" fmla="*/ 5758918 w 12192002"/>
              <a:gd name="connsiteY1" fmla="*/ 1023 h 2122526"/>
              <a:gd name="connsiteX2" fmla="*/ 5957375 w 12192002"/>
              <a:gd name="connsiteY2" fmla="*/ 16715 h 2122526"/>
              <a:gd name="connsiteX3" fmla="*/ 6010090 w 12192002"/>
              <a:gd name="connsiteY3" fmla="*/ 20359 h 2122526"/>
              <a:gd name="connsiteX4" fmla="*/ 6041282 w 12192002"/>
              <a:gd name="connsiteY4" fmla="*/ 15266 h 2122526"/>
              <a:gd name="connsiteX5" fmla="*/ 6048637 w 12192002"/>
              <a:gd name="connsiteY5" fmla="*/ 6917 h 2122526"/>
              <a:gd name="connsiteX6" fmla="*/ 6068529 w 12192002"/>
              <a:gd name="connsiteY6" fmla="*/ 7600 h 2122526"/>
              <a:gd name="connsiteX7" fmla="*/ 6073847 w 12192002"/>
              <a:gd name="connsiteY7" fmla="*/ 6063 h 2122526"/>
              <a:gd name="connsiteX8" fmla="*/ 6168673 w 12192002"/>
              <a:gd name="connsiteY8" fmla="*/ 26525 h 2122526"/>
              <a:gd name="connsiteX9" fmla="*/ 6317559 w 12192002"/>
              <a:gd name="connsiteY9" fmla="*/ 28612 h 2122526"/>
              <a:gd name="connsiteX10" fmla="*/ 6549454 w 12192002"/>
              <a:gd name="connsiteY10" fmla="*/ 75412 h 2122526"/>
              <a:gd name="connsiteX11" fmla="*/ 6708221 w 12192002"/>
              <a:gd name="connsiteY11" fmla="*/ 104188 h 2122526"/>
              <a:gd name="connsiteX12" fmla="*/ 6904145 w 12192002"/>
              <a:gd name="connsiteY12" fmla="*/ 132143 h 2122526"/>
              <a:gd name="connsiteX13" fmla="*/ 7018495 w 12192002"/>
              <a:gd name="connsiteY13" fmla="*/ 161649 h 2122526"/>
              <a:gd name="connsiteX14" fmla="*/ 7096987 w 12192002"/>
              <a:gd name="connsiteY14" fmla="*/ 161275 h 2122526"/>
              <a:gd name="connsiteX15" fmla="*/ 7170807 w 12192002"/>
              <a:gd name="connsiteY15" fmla="*/ 173503 h 2122526"/>
              <a:gd name="connsiteX16" fmla="*/ 7197003 w 12192002"/>
              <a:gd name="connsiteY16" fmla="*/ 178151 h 2122526"/>
              <a:gd name="connsiteX17" fmla="*/ 7201101 w 12192002"/>
              <a:gd name="connsiteY17" fmla="*/ 183509 h 2122526"/>
              <a:gd name="connsiteX18" fmla="*/ 7218559 w 12192002"/>
              <a:gd name="connsiteY18" fmla="*/ 188059 h 2122526"/>
              <a:gd name="connsiteX19" fmla="*/ 7310852 w 12192002"/>
              <a:gd name="connsiteY19" fmla="*/ 213308 h 2122526"/>
              <a:gd name="connsiteX20" fmla="*/ 7312179 w 12192002"/>
              <a:gd name="connsiteY20" fmla="*/ 211866 h 2122526"/>
              <a:gd name="connsiteX21" fmla="*/ 7405390 w 12192002"/>
              <a:gd name="connsiteY21" fmla="*/ 202271 h 2122526"/>
              <a:gd name="connsiteX22" fmla="*/ 7495794 w 12192002"/>
              <a:gd name="connsiteY22" fmla="*/ 194166 h 2122526"/>
              <a:gd name="connsiteX23" fmla="*/ 7507039 w 12192002"/>
              <a:gd name="connsiteY23" fmla="*/ 196118 h 2122526"/>
              <a:gd name="connsiteX24" fmla="*/ 7507411 w 12192002"/>
              <a:gd name="connsiteY24" fmla="*/ 195791 h 2122526"/>
              <a:gd name="connsiteX25" fmla="*/ 7519570 w 12192002"/>
              <a:gd name="connsiteY25" fmla="*/ 197126 h 2122526"/>
              <a:gd name="connsiteX26" fmla="*/ 7527542 w 12192002"/>
              <a:gd name="connsiteY26" fmla="*/ 199679 h 2122526"/>
              <a:gd name="connsiteX27" fmla="*/ 7614346 w 12192002"/>
              <a:gd name="connsiteY27" fmla="*/ 205507 h 2122526"/>
              <a:gd name="connsiteX28" fmla="*/ 7718744 w 12192002"/>
              <a:gd name="connsiteY28" fmla="*/ 202036 h 2122526"/>
              <a:gd name="connsiteX29" fmla="*/ 7905407 w 12192002"/>
              <a:gd name="connsiteY29" fmla="*/ 227751 h 2122526"/>
              <a:gd name="connsiteX30" fmla="*/ 8090271 w 12192002"/>
              <a:gd name="connsiteY30" fmla="*/ 269724 h 2122526"/>
              <a:gd name="connsiteX31" fmla="*/ 8245834 w 12192002"/>
              <a:gd name="connsiteY31" fmla="*/ 315885 h 2122526"/>
              <a:gd name="connsiteX32" fmla="*/ 8252033 w 12192002"/>
              <a:gd name="connsiteY32" fmla="*/ 328877 h 2122526"/>
              <a:gd name="connsiteX33" fmla="*/ 8263376 w 12192002"/>
              <a:gd name="connsiteY33" fmla="*/ 338720 h 2122526"/>
              <a:gd name="connsiteX34" fmla="*/ 8266075 w 12192002"/>
              <a:gd name="connsiteY34" fmla="*/ 338490 h 2122526"/>
              <a:gd name="connsiteX35" fmla="*/ 8283149 w 12192002"/>
              <a:gd name="connsiteY35" fmla="*/ 345665 h 2122526"/>
              <a:gd name="connsiteX36" fmla="*/ 8284276 w 12192002"/>
              <a:gd name="connsiteY36" fmla="*/ 350108 h 2122526"/>
              <a:gd name="connsiteX37" fmla="*/ 8295173 w 12192002"/>
              <a:gd name="connsiteY37" fmla="*/ 355931 h 2122526"/>
              <a:gd name="connsiteX38" fmla="*/ 8314432 w 12192002"/>
              <a:gd name="connsiteY38" fmla="*/ 369826 h 2122526"/>
              <a:gd name="connsiteX39" fmla="*/ 8320104 w 12192002"/>
              <a:gd name="connsiteY39" fmla="*/ 370152 h 2122526"/>
              <a:gd name="connsiteX40" fmla="*/ 8352372 w 12192002"/>
              <a:gd name="connsiteY40" fmla="*/ 387570 h 2122526"/>
              <a:gd name="connsiteX41" fmla="*/ 8353799 w 12192002"/>
              <a:gd name="connsiteY41" fmla="*/ 386730 h 2122526"/>
              <a:gd name="connsiteX42" fmla="*/ 8367182 w 12192002"/>
              <a:gd name="connsiteY42" fmla="*/ 386924 h 2122526"/>
              <a:gd name="connsiteX43" fmla="*/ 8490249 w 12192002"/>
              <a:gd name="connsiteY43" fmla="*/ 400966 h 2122526"/>
              <a:gd name="connsiteX44" fmla="*/ 8497594 w 12192002"/>
              <a:gd name="connsiteY44" fmla="*/ 404016 h 2122526"/>
              <a:gd name="connsiteX45" fmla="*/ 8497968 w 12192002"/>
              <a:gd name="connsiteY45" fmla="*/ 403837 h 2122526"/>
              <a:gd name="connsiteX46" fmla="*/ 8506167 w 12192002"/>
              <a:gd name="connsiteY46" fmla="*/ 406575 h 2122526"/>
              <a:gd name="connsiteX47" fmla="*/ 8510983 w 12192002"/>
              <a:gd name="connsiteY47" fmla="*/ 409576 h 2122526"/>
              <a:gd name="connsiteX48" fmla="*/ 8525230 w 12192002"/>
              <a:gd name="connsiteY48" fmla="*/ 415491 h 2122526"/>
              <a:gd name="connsiteX49" fmla="*/ 8596071 w 12192002"/>
              <a:gd name="connsiteY49" fmla="*/ 400649 h 2122526"/>
              <a:gd name="connsiteX50" fmla="*/ 8707847 w 12192002"/>
              <a:gd name="connsiteY50" fmla="*/ 409221 h 2122526"/>
              <a:gd name="connsiteX51" fmla="*/ 8752444 w 12192002"/>
              <a:gd name="connsiteY51" fmla="*/ 411322 h 2122526"/>
              <a:gd name="connsiteX52" fmla="*/ 8928988 w 12192002"/>
              <a:gd name="connsiteY52" fmla="*/ 430554 h 2122526"/>
              <a:gd name="connsiteX53" fmla="*/ 8963048 w 12192002"/>
              <a:gd name="connsiteY53" fmla="*/ 427366 h 2122526"/>
              <a:gd name="connsiteX54" fmla="*/ 8968011 w 12192002"/>
              <a:gd name="connsiteY54" fmla="*/ 425141 h 2122526"/>
              <a:gd name="connsiteX55" fmla="*/ 8974337 w 12192002"/>
              <a:gd name="connsiteY55" fmla="*/ 424441 h 2122526"/>
              <a:gd name="connsiteX56" fmla="*/ 8990394 w 12192002"/>
              <a:gd name="connsiteY56" fmla="*/ 427667 h 2122526"/>
              <a:gd name="connsiteX57" fmla="*/ 8996232 w 12192002"/>
              <a:gd name="connsiteY57" fmla="*/ 429728 h 2122526"/>
              <a:gd name="connsiteX58" fmla="*/ 9005201 w 12192002"/>
              <a:gd name="connsiteY58" fmla="*/ 430939 h 2122526"/>
              <a:gd name="connsiteX59" fmla="*/ 9005486 w 12192002"/>
              <a:gd name="connsiteY59" fmla="*/ 430699 h 2122526"/>
              <a:gd name="connsiteX60" fmla="*/ 9053453 w 12192002"/>
              <a:gd name="connsiteY60" fmla="*/ 433984 h 2122526"/>
              <a:gd name="connsiteX61" fmla="*/ 9113812 w 12192002"/>
              <a:gd name="connsiteY61" fmla="*/ 425670 h 2122526"/>
              <a:gd name="connsiteX62" fmla="*/ 9137318 w 12192002"/>
              <a:gd name="connsiteY62" fmla="*/ 424304 h 2122526"/>
              <a:gd name="connsiteX63" fmla="*/ 9150210 w 12192002"/>
              <a:gd name="connsiteY63" fmla="*/ 422135 h 2122526"/>
              <a:gd name="connsiteX64" fmla="*/ 9151232 w 12192002"/>
              <a:gd name="connsiteY64" fmla="*/ 421070 h 2122526"/>
              <a:gd name="connsiteX65" fmla="*/ 9189246 w 12192002"/>
              <a:gd name="connsiteY65" fmla="*/ 432272 h 2122526"/>
              <a:gd name="connsiteX66" fmla="*/ 9194810 w 12192002"/>
              <a:gd name="connsiteY66" fmla="*/ 441511 h 2122526"/>
              <a:gd name="connsiteX67" fmla="*/ 9231370 w 12192002"/>
              <a:gd name="connsiteY67" fmla="*/ 451590 h 2122526"/>
              <a:gd name="connsiteX68" fmla="*/ 9343052 w 12192002"/>
              <a:gd name="connsiteY68" fmla="*/ 503495 h 2122526"/>
              <a:gd name="connsiteX69" fmla="*/ 9584507 w 12192002"/>
              <a:gd name="connsiteY69" fmla="*/ 549197 h 2122526"/>
              <a:gd name="connsiteX70" fmla="*/ 9728309 w 12192002"/>
              <a:gd name="connsiteY70" fmla="*/ 560617 h 2122526"/>
              <a:gd name="connsiteX71" fmla="*/ 9847792 w 12192002"/>
              <a:gd name="connsiteY71" fmla="*/ 580824 h 2122526"/>
              <a:gd name="connsiteX72" fmla="*/ 9960019 w 12192002"/>
              <a:gd name="connsiteY72" fmla="*/ 587592 h 2122526"/>
              <a:gd name="connsiteX73" fmla="*/ 10039240 w 12192002"/>
              <a:gd name="connsiteY73" fmla="*/ 603107 h 2122526"/>
              <a:gd name="connsiteX74" fmla="*/ 10082169 w 12192002"/>
              <a:gd name="connsiteY74" fmla="*/ 601443 h 2122526"/>
              <a:gd name="connsiteX75" fmla="*/ 10126500 w 12192002"/>
              <a:gd name="connsiteY75" fmla="*/ 603538 h 2122526"/>
              <a:gd name="connsiteX76" fmla="*/ 10261101 w 12192002"/>
              <a:gd name="connsiteY76" fmla="*/ 615053 h 2122526"/>
              <a:gd name="connsiteX77" fmla="*/ 10336855 w 12192002"/>
              <a:gd name="connsiteY77" fmla="*/ 624804 h 2122526"/>
              <a:gd name="connsiteX78" fmla="*/ 10383868 w 12192002"/>
              <a:gd name="connsiteY78" fmla="*/ 625415 h 2122526"/>
              <a:gd name="connsiteX79" fmla="*/ 10445984 w 12192002"/>
              <a:gd name="connsiteY79" fmla="*/ 629262 h 2122526"/>
              <a:gd name="connsiteX80" fmla="*/ 10519280 w 12192002"/>
              <a:gd name="connsiteY80" fmla="*/ 631320 h 2122526"/>
              <a:gd name="connsiteX81" fmla="*/ 10644619 w 12192002"/>
              <a:gd name="connsiteY81" fmla="*/ 651566 h 2122526"/>
              <a:gd name="connsiteX82" fmla="*/ 10857724 w 12192002"/>
              <a:gd name="connsiteY82" fmla="*/ 712684 h 2122526"/>
              <a:gd name="connsiteX83" fmla="*/ 10951063 w 12192002"/>
              <a:gd name="connsiteY83" fmla="*/ 725767 h 2122526"/>
              <a:gd name="connsiteX84" fmla="*/ 11030956 w 12192002"/>
              <a:gd name="connsiteY84" fmla="*/ 721011 h 2122526"/>
              <a:gd name="connsiteX85" fmla="*/ 11085938 w 12192002"/>
              <a:gd name="connsiteY85" fmla="*/ 723892 h 2122526"/>
              <a:gd name="connsiteX86" fmla="*/ 11143411 w 12192002"/>
              <a:gd name="connsiteY86" fmla="*/ 733141 h 2122526"/>
              <a:gd name="connsiteX87" fmla="*/ 11195087 w 12192002"/>
              <a:gd name="connsiteY87" fmla="*/ 732494 h 2122526"/>
              <a:gd name="connsiteX88" fmla="*/ 11273972 w 12192002"/>
              <a:gd name="connsiteY88" fmla="*/ 729660 h 2122526"/>
              <a:gd name="connsiteX89" fmla="*/ 11369715 w 12192002"/>
              <a:gd name="connsiteY89" fmla="*/ 813181 h 2122526"/>
              <a:gd name="connsiteX90" fmla="*/ 11462695 w 12192002"/>
              <a:gd name="connsiteY90" fmla="*/ 874654 h 2122526"/>
              <a:gd name="connsiteX91" fmla="*/ 11564181 w 12192002"/>
              <a:gd name="connsiteY91" fmla="*/ 888450 h 2122526"/>
              <a:gd name="connsiteX92" fmla="*/ 11684760 w 12192002"/>
              <a:gd name="connsiteY92" fmla="*/ 929360 h 2122526"/>
              <a:gd name="connsiteX93" fmla="*/ 11744187 w 12192002"/>
              <a:gd name="connsiteY93" fmla="*/ 984253 h 2122526"/>
              <a:gd name="connsiteX94" fmla="*/ 11834979 w 12192002"/>
              <a:gd name="connsiteY94" fmla="*/ 1013094 h 2122526"/>
              <a:gd name="connsiteX95" fmla="*/ 11933790 w 12192002"/>
              <a:gd name="connsiteY95" fmla="*/ 990933 h 2122526"/>
              <a:gd name="connsiteX96" fmla="*/ 12084140 w 12192002"/>
              <a:gd name="connsiteY96" fmla="*/ 1007396 h 2122526"/>
              <a:gd name="connsiteX97" fmla="*/ 12140863 w 12192002"/>
              <a:gd name="connsiteY97" fmla="*/ 1035036 h 2122526"/>
              <a:gd name="connsiteX98" fmla="*/ 12192002 w 12192002"/>
              <a:gd name="connsiteY98" fmla="*/ 1015838 h 2122526"/>
              <a:gd name="connsiteX99" fmla="*/ 12192002 w 12192002"/>
              <a:gd name="connsiteY99" fmla="*/ 1955549 h 2122526"/>
              <a:gd name="connsiteX100" fmla="*/ 12192000 w 12192002"/>
              <a:gd name="connsiteY100" fmla="*/ 1955549 h 2122526"/>
              <a:gd name="connsiteX101" fmla="*/ 12192000 w 12192002"/>
              <a:gd name="connsiteY101" fmla="*/ 2122526 h 2122526"/>
              <a:gd name="connsiteX102" fmla="*/ 0 w 12192002"/>
              <a:gd name="connsiteY102" fmla="*/ 2122526 h 2122526"/>
              <a:gd name="connsiteX103" fmla="*/ 0 w 12192002"/>
              <a:gd name="connsiteY103" fmla="*/ 1348327 h 2122526"/>
              <a:gd name="connsiteX104" fmla="*/ 2 w 12192002"/>
              <a:gd name="connsiteY104" fmla="*/ 1348327 h 2122526"/>
              <a:gd name="connsiteX105" fmla="*/ 2 w 12192002"/>
              <a:gd name="connsiteY105" fmla="*/ 592017 h 2122526"/>
              <a:gd name="connsiteX106" fmla="*/ 15526 w 12192002"/>
              <a:gd name="connsiteY106" fmla="*/ 586548 h 2122526"/>
              <a:gd name="connsiteX107" fmla="*/ 118381 w 12192002"/>
              <a:gd name="connsiteY107" fmla="*/ 583692 h 2122526"/>
              <a:gd name="connsiteX108" fmla="*/ 292435 w 12192002"/>
              <a:gd name="connsiteY108" fmla="*/ 531887 h 2122526"/>
              <a:gd name="connsiteX109" fmla="*/ 404015 w 12192002"/>
              <a:gd name="connsiteY109" fmla="*/ 511191 h 2122526"/>
              <a:gd name="connsiteX110" fmla="*/ 445099 w 12192002"/>
              <a:gd name="connsiteY110" fmla="*/ 505368 h 2122526"/>
              <a:gd name="connsiteX111" fmla="*/ 571717 w 12192002"/>
              <a:gd name="connsiteY111" fmla="*/ 467338 h 2122526"/>
              <a:gd name="connsiteX112" fmla="*/ 578535 w 12192002"/>
              <a:gd name="connsiteY112" fmla="*/ 467527 h 2122526"/>
              <a:gd name="connsiteX113" fmla="*/ 596792 w 12192002"/>
              <a:gd name="connsiteY113" fmla="*/ 464875 h 2122526"/>
              <a:gd name="connsiteX114" fmla="*/ 708875 w 12192002"/>
              <a:gd name="connsiteY114" fmla="*/ 422017 h 2122526"/>
              <a:gd name="connsiteX115" fmla="*/ 719742 w 12192002"/>
              <a:gd name="connsiteY115" fmla="*/ 416340 h 2122526"/>
              <a:gd name="connsiteX116" fmla="*/ 720047 w 12192002"/>
              <a:gd name="connsiteY116" fmla="*/ 415078 h 2122526"/>
              <a:gd name="connsiteX117" fmla="*/ 763053 w 12192002"/>
              <a:gd name="connsiteY117" fmla="*/ 414307 h 2122526"/>
              <a:gd name="connsiteX118" fmla="*/ 767901 w 12192002"/>
              <a:gd name="connsiteY118" fmla="*/ 412086 h 2122526"/>
              <a:gd name="connsiteX119" fmla="*/ 797041 w 12192002"/>
              <a:gd name="connsiteY119" fmla="*/ 414293 h 2122526"/>
              <a:gd name="connsiteX120" fmla="*/ 811506 w 12192002"/>
              <a:gd name="connsiteY120" fmla="*/ 413988 h 2122526"/>
              <a:gd name="connsiteX121" fmla="*/ 816809 w 12192002"/>
              <a:gd name="connsiteY121" fmla="*/ 416882 h 2122526"/>
              <a:gd name="connsiteX122" fmla="*/ 837540 w 12192002"/>
              <a:gd name="connsiteY122" fmla="*/ 414918 h 2122526"/>
              <a:gd name="connsiteX123" fmla="*/ 858269 w 12192002"/>
              <a:gd name="connsiteY123" fmla="*/ 416131 h 2122526"/>
              <a:gd name="connsiteX124" fmla="*/ 948732 w 12192002"/>
              <a:gd name="connsiteY124" fmla="*/ 404293 h 2122526"/>
              <a:gd name="connsiteX125" fmla="*/ 1149979 w 12192002"/>
              <a:gd name="connsiteY125" fmla="*/ 406698 h 2122526"/>
              <a:gd name="connsiteX126" fmla="*/ 1496110 w 12192002"/>
              <a:gd name="connsiteY126" fmla="*/ 357263 h 2122526"/>
              <a:gd name="connsiteX127" fmla="*/ 1608669 w 12192002"/>
              <a:gd name="connsiteY127" fmla="*/ 331673 h 2122526"/>
              <a:gd name="connsiteX128" fmla="*/ 1675071 w 12192002"/>
              <a:gd name="connsiteY128" fmla="*/ 324776 h 2122526"/>
              <a:gd name="connsiteX129" fmla="*/ 1738204 w 12192002"/>
              <a:gd name="connsiteY129" fmla="*/ 308427 h 2122526"/>
              <a:gd name="connsiteX130" fmla="*/ 1786655 w 12192002"/>
              <a:gd name="connsiteY130" fmla="*/ 303376 h 2122526"/>
              <a:gd name="connsiteX131" fmla="*/ 1873080 w 12192002"/>
              <a:gd name="connsiteY131" fmla="*/ 330998 h 2122526"/>
              <a:gd name="connsiteX132" fmla="*/ 1921650 w 12192002"/>
              <a:gd name="connsiteY132" fmla="*/ 332593 h 2122526"/>
              <a:gd name="connsiteX133" fmla="*/ 1928172 w 12192002"/>
              <a:gd name="connsiteY133" fmla="*/ 327762 h 2122526"/>
              <a:gd name="connsiteX134" fmla="*/ 1997356 w 12192002"/>
              <a:gd name="connsiteY134" fmla="*/ 349707 h 2122526"/>
              <a:gd name="connsiteX135" fmla="*/ 2094665 w 12192002"/>
              <a:gd name="connsiteY135" fmla="*/ 341687 h 2122526"/>
              <a:gd name="connsiteX136" fmla="*/ 2208578 w 12192002"/>
              <a:gd name="connsiteY136" fmla="*/ 324976 h 2122526"/>
              <a:gd name="connsiteX137" fmla="*/ 2315112 w 12192002"/>
              <a:gd name="connsiteY137" fmla="*/ 319743 h 2122526"/>
              <a:gd name="connsiteX138" fmla="*/ 2443255 w 12192002"/>
              <a:gd name="connsiteY138" fmla="*/ 328210 h 2122526"/>
              <a:gd name="connsiteX139" fmla="*/ 2587906 w 12192002"/>
              <a:gd name="connsiteY139" fmla="*/ 322233 h 2122526"/>
              <a:gd name="connsiteX140" fmla="*/ 2646527 w 12192002"/>
              <a:gd name="connsiteY140" fmla="*/ 315870 h 2122526"/>
              <a:gd name="connsiteX141" fmla="*/ 2781569 w 12192002"/>
              <a:gd name="connsiteY141" fmla="*/ 326406 h 2122526"/>
              <a:gd name="connsiteX142" fmla="*/ 3030291 w 12192002"/>
              <a:gd name="connsiteY142" fmla="*/ 348227 h 2122526"/>
              <a:gd name="connsiteX143" fmla="*/ 3142556 w 12192002"/>
              <a:gd name="connsiteY143" fmla="*/ 350870 h 2122526"/>
              <a:gd name="connsiteX144" fmla="*/ 3262356 w 12192002"/>
              <a:gd name="connsiteY144" fmla="*/ 358645 h 2122526"/>
              <a:gd name="connsiteX145" fmla="*/ 3341698 w 12192002"/>
              <a:gd name="connsiteY145" fmla="*/ 364522 h 2122526"/>
              <a:gd name="connsiteX146" fmla="*/ 3344026 w 12192002"/>
              <a:gd name="connsiteY146" fmla="*/ 363547 h 2122526"/>
              <a:gd name="connsiteX147" fmla="*/ 3363888 w 12192002"/>
              <a:gd name="connsiteY147" fmla="*/ 365229 h 2122526"/>
              <a:gd name="connsiteX148" fmla="*/ 3400728 w 12192002"/>
              <a:gd name="connsiteY148" fmla="*/ 382181 h 2122526"/>
              <a:gd name="connsiteX149" fmla="*/ 3473223 w 12192002"/>
              <a:gd name="connsiteY149" fmla="*/ 370133 h 2122526"/>
              <a:gd name="connsiteX150" fmla="*/ 3536135 w 12192002"/>
              <a:gd name="connsiteY150" fmla="*/ 366472 h 2122526"/>
              <a:gd name="connsiteX151" fmla="*/ 3585978 w 12192002"/>
              <a:gd name="connsiteY151" fmla="*/ 356773 h 2122526"/>
              <a:gd name="connsiteX152" fmla="*/ 3594501 w 12192002"/>
              <a:gd name="connsiteY152" fmla="*/ 357463 h 2122526"/>
              <a:gd name="connsiteX153" fmla="*/ 3594736 w 12192002"/>
              <a:gd name="connsiteY153" fmla="*/ 357194 h 2122526"/>
              <a:gd name="connsiteX154" fmla="*/ 3603855 w 12192002"/>
              <a:gd name="connsiteY154" fmla="*/ 357358 h 2122526"/>
              <a:gd name="connsiteX155" fmla="*/ 3610035 w 12192002"/>
              <a:gd name="connsiteY155" fmla="*/ 358720 h 2122526"/>
              <a:gd name="connsiteX156" fmla="*/ 3682513 w 12192002"/>
              <a:gd name="connsiteY156" fmla="*/ 326449 h 2122526"/>
              <a:gd name="connsiteX157" fmla="*/ 3789760 w 12192002"/>
              <a:gd name="connsiteY157" fmla="*/ 302526 h 2122526"/>
              <a:gd name="connsiteX158" fmla="*/ 3897275 w 12192002"/>
              <a:gd name="connsiteY158" fmla="*/ 282288 h 2122526"/>
              <a:gd name="connsiteX159" fmla="*/ 3936846 w 12192002"/>
              <a:gd name="connsiteY159" fmla="*/ 276633 h 2122526"/>
              <a:gd name="connsiteX160" fmla="*/ 4004538 w 12192002"/>
              <a:gd name="connsiteY160" fmla="*/ 259176 h 2122526"/>
              <a:gd name="connsiteX161" fmla="*/ 4033778 w 12192002"/>
              <a:gd name="connsiteY161" fmla="*/ 246608 h 2122526"/>
              <a:gd name="connsiteX162" fmla="*/ 4035363 w 12192002"/>
              <a:gd name="connsiteY162" fmla="*/ 246843 h 2122526"/>
              <a:gd name="connsiteX163" fmla="*/ 4036996 w 12192002"/>
              <a:gd name="connsiteY163" fmla="*/ 243176 h 2122526"/>
              <a:gd name="connsiteX164" fmla="*/ 4042364 w 12192002"/>
              <a:gd name="connsiteY164" fmla="*/ 240742 h 2122526"/>
              <a:gd name="connsiteX165" fmla="*/ 4058954 w 12192002"/>
              <a:gd name="connsiteY165" fmla="*/ 239121 h 2122526"/>
              <a:gd name="connsiteX166" fmla="*/ 4065510 w 12192002"/>
              <a:gd name="connsiteY166" fmla="*/ 239339 h 2122526"/>
              <a:gd name="connsiteX167" fmla="*/ 4074427 w 12192002"/>
              <a:gd name="connsiteY167" fmla="*/ 237895 h 2122526"/>
              <a:gd name="connsiteX168" fmla="*/ 4074546 w 12192002"/>
              <a:gd name="connsiteY168" fmla="*/ 237596 h 2122526"/>
              <a:gd name="connsiteX169" fmla="*/ 4083097 w 12192002"/>
              <a:gd name="connsiteY169" fmla="*/ 236761 h 2122526"/>
              <a:gd name="connsiteX170" fmla="*/ 4170574 w 12192002"/>
              <a:gd name="connsiteY170" fmla="*/ 202276 h 2122526"/>
              <a:gd name="connsiteX171" fmla="*/ 4191248 w 12192002"/>
              <a:gd name="connsiteY171" fmla="*/ 194363 h 2122526"/>
              <a:gd name="connsiteX172" fmla="*/ 4201744 w 12192002"/>
              <a:gd name="connsiteY172" fmla="*/ 188729 h 2122526"/>
              <a:gd name="connsiteX173" fmla="*/ 4202048 w 12192002"/>
              <a:gd name="connsiteY173" fmla="*/ 187470 h 2122526"/>
              <a:gd name="connsiteX174" fmla="*/ 4248116 w 12192002"/>
              <a:gd name="connsiteY174" fmla="*/ 184675 h 2122526"/>
              <a:gd name="connsiteX175" fmla="*/ 4276141 w 12192002"/>
              <a:gd name="connsiteY175" fmla="*/ 186999 h 2122526"/>
              <a:gd name="connsiteX176" fmla="*/ 4290062 w 12192002"/>
              <a:gd name="connsiteY176" fmla="*/ 186753 h 2122526"/>
              <a:gd name="connsiteX177" fmla="*/ 4295143 w 12192002"/>
              <a:gd name="connsiteY177" fmla="*/ 189670 h 2122526"/>
              <a:gd name="connsiteX178" fmla="*/ 4315108 w 12192002"/>
              <a:gd name="connsiteY178" fmla="*/ 187791 h 2122526"/>
              <a:gd name="connsiteX179" fmla="*/ 4316965 w 12192002"/>
              <a:gd name="connsiteY179" fmla="*/ 186450 h 2122526"/>
              <a:gd name="connsiteX180" fmla="*/ 4335046 w 12192002"/>
              <a:gd name="connsiteY180" fmla="*/ 189089 h 2122526"/>
              <a:gd name="connsiteX181" fmla="*/ 4372883 w 12192002"/>
              <a:gd name="connsiteY181" fmla="*/ 199670 h 2122526"/>
              <a:gd name="connsiteX182" fmla="*/ 4515813 w 12192002"/>
              <a:gd name="connsiteY182" fmla="*/ 181068 h 2122526"/>
              <a:gd name="connsiteX183" fmla="*/ 4715526 w 12192002"/>
              <a:gd name="connsiteY183" fmla="*/ 171166 h 2122526"/>
              <a:gd name="connsiteX184" fmla="*/ 4762447 w 12192002"/>
              <a:gd name="connsiteY184" fmla="*/ 162678 h 2122526"/>
              <a:gd name="connsiteX185" fmla="*/ 4840439 w 12192002"/>
              <a:gd name="connsiteY185" fmla="*/ 134910 h 2122526"/>
              <a:gd name="connsiteX186" fmla="*/ 5011513 w 12192002"/>
              <a:gd name="connsiteY186" fmla="*/ 110893 h 2122526"/>
              <a:gd name="connsiteX187" fmla="*/ 5065790 w 12192002"/>
              <a:gd name="connsiteY187" fmla="*/ 94512 h 2122526"/>
              <a:gd name="connsiteX188" fmla="*/ 5121659 w 12192002"/>
              <a:gd name="connsiteY188" fmla="*/ 101083 h 2122526"/>
              <a:gd name="connsiteX189" fmla="*/ 5139595 w 12192002"/>
              <a:gd name="connsiteY189" fmla="*/ 90230 h 2122526"/>
              <a:gd name="connsiteX190" fmla="*/ 5142598 w 12192002"/>
              <a:gd name="connsiteY190" fmla="*/ 88129 h 2122526"/>
              <a:gd name="connsiteX191" fmla="*/ 5156554 w 12192002"/>
              <a:gd name="connsiteY191" fmla="*/ 84729 h 2122526"/>
              <a:gd name="connsiteX192" fmla="*/ 5174660 w 12192002"/>
              <a:gd name="connsiteY192" fmla="*/ 77506 h 2122526"/>
              <a:gd name="connsiteX193" fmla="*/ 5222961 w 12192002"/>
              <a:gd name="connsiteY193" fmla="*/ 74516 h 2122526"/>
              <a:gd name="connsiteX194" fmla="*/ 5261763 w 12192002"/>
              <a:gd name="connsiteY194" fmla="*/ 63392 h 2122526"/>
              <a:gd name="connsiteX195" fmla="*/ 5381667 w 12192002"/>
              <a:gd name="connsiteY195" fmla="*/ 42975 h 2122526"/>
              <a:gd name="connsiteX196" fmla="*/ 5432760 w 12192002"/>
              <a:gd name="connsiteY196" fmla="*/ 25273 h 2122526"/>
              <a:gd name="connsiteX197" fmla="*/ 5470905 w 12192002"/>
              <a:gd name="connsiteY197" fmla="*/ 14020 h 2122526"/>
              <a:gd name="connsiteX198" fmla="*/ 5626960 w 12192002"/>
              <a:gd name="connsiteY198" fmla="*/ 0 h 2122526"/>
              <a:gd name="connsiteX0" fmla="*/ 5626960 w 12192002"/>
              <a:gd name="connsiteY0" fmla="*/ 0 h 2122526"/>
              <a:gd name="connsiteX1" fmla="*/ 5758918 w 12192002"/>
              <a:gd name="connsiteY1" fmla="*/ 1023 h 2122526"/>
              <a:gd name="connsiteX2" fmla="*/ 5957375 w 12192002"/>
              <a:gd name="connsiteY2" fmla="*/ 16715 h 2122526"/>
              <a:gd name="connsiteX3" fmla="*/ 6010090 w 12192002"/>
              <a:gd name="connsiteY3" fmla="*/ 20359 h 2122526"/>
              <a:gd name="connsiteX4" fmla="*/ 6041282 w 12192002"/>
              <a:gd name="connsiteY4" fmla="*/ 15266 h 2122526"/>
              <a:gd name="connsiteX5" fmla="*/ 6048637 w 12192002"/>
              <a:gd name="connsiteY5" fmla="*/ 6917 h 2122526"/>
              <a:gd name="connsiteX6" fmla="*/ 6068529 w 12192002"/>
              <a:gd name="connsiteY6" fmla="*/ 7600 h 2122526"/>
              <a:gd name="connsiteX7" fmla="*/ 6073847 w 12192002"/>
              <a:gd name="connsiteY7" fmla="*/ 6063 h 2122526"/>
              <a:gd name="connsiteX8" fmla="*/ 6168673 w 12192002"/>
              <a:gd name="connsiteY8" fmla="*/ 26525 h 2122526"/>
              <a:gd name="connsiteX9" fmla="*/ 6317559 w 12192002"/>
              <a:gd name="connsiteY9" fmla="*/ 28612 h 2122526"/>
              <a:gd name="connsiteX10" fmla="*/ 6549454 w 12192002"/>
              <a:gd name="connsiteY10" fmla="*/ 75412 h 2122526"/>
              <a:gd name="connsiteX11" fmla="*/ 6708221 w 12192002"/>
              <a:gd name="connsiteY11" fmla="*/ 104188 h 2122526"/>
              <a:gd name="connsiteX12" fmla="*/ 6904145 w 12192002"/>
              <a:gd name="connsiteY12" fmla="*/ 132143 h 2122526"/>
              <a:gd name="connsiteX13" fmla="*/ 7018495 w 12192002"/>
              <a:gd name="connsiteY13" fmla="*/ 161649 h 2122526"/>
              <a:gd name="connsiteX14" fmla="*/ 7096987 w 12192002"/>
              <a:gd name="connsiteY14" fmla="*/ 161275 h 2122526"/>
              <a:gd name="connsiteX15" fmla="*/ 7170807 w 12192002"/>
              <a:gd name="connsiteY15" fmla="*/ 173503 h 2122526"/>
              <a:gd name="connsiteX16" fmla="*/ 7197003 w 12192002"/>
              <a:gd name="connsiteY16" fmla="*/ 178151 h 2122526"/>
              <a:gd name="connsiteX17" fmla="*/ 7201101 w 12192002"/>
              <a:gd name="connsiteY17" fmla="*/ 183509 h 2122526"/>
              <a:gd name="connsiteX18" fmla="*/ 7218559 w 12192002"/>
              <a:gd name="connsiteY18" fmla="*/ 188059 h 2122526"/>
              <a:gd name="connsiteX19" fmla="*/ 7310852 w 12192002"/>
              <a:gd name="connsiteY19" fmla="*/ 213308 h 2122526"/>
              <a:gd name="connsiteX20" fmla="*/ 7312179 w 12192002"/>
              <a:gd name="connsiteY20" fmla="*/ 211866 h 2122526"/>
              <a:gd name="connsiteX21" fmla="*/ 7405390 w 12192002"/>
              <a:gd name="connsiteY21" fmla="*/ 202271 h 2122526"/>
              <a:gd name="connsiteX22" fmla="*/ 7495794 w 12192002"/>
              <a:gd name="connsiteY22" fmla="*/ 194166 h 2122526"/>
              <a:gd name="connsiteX23" fmla="*/ 7507039 w 12192002"/>
              <a:gd name="connsiteY23" fmla="*/ 196118 h 2122526"/>
              <a:gd name="connsiteX24" fmla="*/ 7507411 w 12192002"/>
              <a:gd name="connsiteY24" fmla="*/ 195791 h 2122526"/>
              <a:gd name="connsiteX25" fmla="*/ 7519570 w 12192002"/>
              <a:gd name="connsiteY25" fmla="*/ 197126 h 2122526"/>
              <a:gd name="connsiteX26" fmla="*/ 7527542 w 12192002"/>
              <a:gd name="connsiteY26" fmla="*/ 199679 h 2122526"/>
              <a:gd name="connsiteX27" fmla="*/ 7614346 w 12192002"/>
              <a:gd name="connsiteY27" fmla="*/ 205507 h 2122526"/>
              <a:gd name="connsiteX28" fmla="*/ 7718744 w 12192002"/>
              <a:gd name="connsiteY28" fmla="*/ 202036 h 2122526"/>
              <a:gd name="connsiteX29" fmla="*/ 7905407 w 12192002"/>
              <a:gd name="connsiteY29" fmla="*/ 227751 h 2122526"/>
              <a:gd name="connsiteX30" fmla="*/ 8090271 w 12192002"/>
              <a:gd name="connsiteY30" fmla="*/ 269724 h 2122526"/>
              <a:gd name="connsiteX31" fmla="*/ 8245834 w 12192002"/>
              <a:gd name="connsiteY31" fmla="*/ 315885 h 2122526"/>
              <a:gd name="connsiteX32" fmla="*/ 8252033 w 12192002"/>
              <a:gd name="connsiteY32" fmla="*/ 328877 h 2122526"/>
              <a:gd name="connsiteX33" fmla="*/ 8263376 w 12192002"/>
              <a:gd name="connsiteY33" fmla="*/ 338720 h 2122526"/>
              <a:gd name="connsiteX34" fmla="*/ 8266075 w 12192002"/>
              <a:gd name="connsiteY34" fmla="*/ 338490 h 2122526"/>
              <a:gd name="connsiteX35" fmla="*/ 8283149 w 12192002"/>
              <a:gd name="connsiteY35" fmla="*/ 345665 h 2122526"/>
              <a:gd name="connsiteX36" fmla="*/ 8284276 w 12192002"/>
              <a:gd name="connsiteY36" fmla="*/ 350108 h 2122526"/>
              <a:gd name="connsiteX37" fmla="*/ 8295173 w 12192002"/>
              <a:gd name="connsiteY37" fmla="*/ 355931 h 2122526"/>
              <a:gd name="connsiteX38" fmla="*/ 8314432 w 12192002"/>
              <a:gd name="connsiteY38" fmla="*/ 369826 h 2122526"/>
              <a:gd name="connsiteX39" fmla="*/ 8320104 w 12192002"/>
              <a:gd name="connsiteY39" fmla="*/ 370152 h 2122526"/>
              <a:gd name="connsiteX40" fmla="*/ 8352372 w 12192002"/>
              <a:gd name="connsiteY40" fmla="*/ 387570 h 2122526"/>
              <a:gd name="connsiteX41" fmla="*/ 8353799 w 12192002"/>
              <a:gd name="connsiteY41" fmla="*/ 386730 h 2122526"/>
              <a:gd name="connsiteX42" fmla="*/ 8367182 w 12192002"/>
              <a:gd name="connsiteY42" fmla="*/ 386924 h 2122526"/>
              <a:gd name="connsiteX43" fmla="*/ 8490249 w 12192002"/>
              <a:gd name="connsiteY43" fmla="*/ 400966 h 2122526"/>
              <a:gd name="connsiteX44" fmla="*/ 8497594 w 12192002"/>
              <a:gd name="connsiteY44" fmla="*/ 404016 h 2122526"/>
              <a:gd name="connsiteX45" fmla="*/ 8497968 w 12192002"/>
              <a:gd name="connsiteY45" fmla="*/ 403837 h 2122526"/>
              <a:gd name="connsiteX46" fmla="*/ 8506167 w 12192002"/>
              <a:gd name="connsiteY46" fmla="*/ 406575 h 2122526"/>
              <a:gd name="connsiteX47" fmla="*/ 8510983 w 12192002"/>
              <a:gd name="connsiteY47" fmla="*/ 409576 h 2122526"/>
              <a:gd name="connsiteX48" fmla="*/ 8525230 w 12192002"/>
              <a:gd name="connsiteY48" fmla="*/ 415491 h 2122526"/>
              <a:gd name="connsiteX49" fmla="*/ 8596071 w 12192002"/>
              <a:gd name="connsiteY49" fmla="*/ 400649 h 2122526"/>
              <a:gd name="connsiteX50" fmla="*/ 8707847 w 12192002"/>
              <a:gd name="connsiteY50" fmla="*/ 409221 h 2122526"/>
              <a:gd name="connsiteX51" fmla="*/ 8752444 w 12192002"/>
              <a:gd name="connsiteY51" fmla="*/ 411322 h 2122526"/>
              <a:gd name="connsiteX52" fmla="*/ 8928988 w 12192002"/>
              <a:gd name="connsiteY52" fmla="*/ 430554 h 2122526"/>
              <a:gd name="connsiteX53" fmla="*/ 8963048 w 12192002"/>
              <a:gd name="connsiteY53" fmla="*/ 427366 h 2122526"/>
              <a:gd name="connsiteX54" fmla="*/ 8968011 w 12192002"/>
              <a:gd name="connsiteY54" fmla="*/ 425141 h 2122526"/>
              <a:gd name="connsiteX55" fmla="*/ 8974337 w 12192002"/>
              <a:gd name="connsiteY55" fmla="*/ 424441 h 2122526"/>
              <a:gd name="connsiteX56" fmla="*/ 8990394 w 12192002"/>
              <a:gd name="connsiteY56" fmla="*/ 427667 h 2122526"/>
              <a:gd name="connsiteX57" fmla="*/ 8996232 w 12192002"/>
              <a:gd name="connsiteY57" fmla="*/ 429728 h 2122526"/>
              <a:gd name="connsiteX58" fmla="*/ 9005201 w 12192002"/>
              <a:gd name="connsiteY58" fmla="*/ 430939 h 2122526"/>
              <a:gd name="connsiteX59" fmla="*/ 9005486 w 12192002"/>
              <a:gd name="connsiteY59" fmla="*/ 430699 h 2122526"/>
              <a:gd name="connsiteX60" fmla="*/ 9053453 w 12192002"/>
              <a:gd name="connsiteY60" fmla="*/ 433984 h 2122526"/>
              <a:gd name="connsiteX61" fmla="*/ 9113812 w 12192002"/>
              <a:gd name="connsiteY61" fmla="*/ 425670 h 2122526"/>
              <a:gd name="connsiteX62" fmla="*/ 9137318 w 12192002"/>
              <a:gd name="connsiteY62" fmla="*/ 424304 h 2122526"/>
              <a:gd name="connsiteX63" fmla="*/ 9150210 w 12192002"/>
              <a:gd name="connsiteY63" fmla="*/ 422135 h 2122526"/>
              <a:gd name="connsiteX64" fmla="*/ 9151232 w 12192002"/>
              <a:gd name="connsiteY64" fmla="*/ 421070 h 2122526"/>
              <a:gd name="connsiteX65" fmla="*/ 9189246 w 12192002"/>
              <a:gd name="connsiteY65" fmla="*/ 432272 h 2122526"/>
              <a:gd name="connsiteX66" fmla="*/ 9194810 w 12192002"/>
              <a:gd name="connsiteY66" fmla="*/ 441511 h 2122526"/>
              <a:gd name="connsiteX67" fmla="*/ 9231370 w 12192002"/>
              <a:gd name="connsiteY67" fmla="*/ 451590 h 2122526"/>
              <a:gd name="connsiteX68" fmla="*/ 9343052 w 12192002"/>
              <a:gd name="connsiteY68" fmla="*/ 503495 h 2122526"/>
              <a:gd name="connsiteX69" fmla="*/ 9584507 w 12192002"/>
              <a:gd name="connsiteY69" fmla="*/ 549197 h 2122526"/>
              <a:gd name="connsiteX70" fmla="*/ 9728309 w 12192002"/>
              <a:gd name="connsiteY70" fmla="*/ 560617 h 2122526"/>
              <a:gd name="connsiteX71" fmla="*/ 9847792 w 12192002"/>
              <a:gd name="connsiteY71" fmla="*/ 580824 h 2122526"/>
              <a:gd name="connsiteX72" fmla="*/ 9960019 w 12192002"/>
              <a:gd name="connsiteY72" fmla="*/ 587592 h 2122526"/>
              <a:gd name="connsiteX73" fmla="*/ 10039240 w 12192002"/>
              <a:gd name="connsiteY73" fmla="*/ 603107 h 2122526"/>
              <a:gd name="connsiteX74" fmla="*/ 10082169 w 12192002"/>
              <a:gd name="connsiteY74" fmla="*/ 601443 h 2122526"/>
              <a:gd name="connsiteX75" fmla="*/ 10126500 w 12192002"/>
              <a:gd name="connsiteY75" fmla="*/ 603538 h 2122526"/>
              <a:gd name="connsiteX76" fmla="*/ 10261101 w 12192002"/>
              <a:gd name="connsiteY76" fmla="*/ 615053 h 2122526"/>
              <a:gd name="connsiteX77" fmla="*/ 10336855 w 12192002"/>
              <a:gd name="connsiteY77" fmla="*/ 624804 h 2122526"/>
              <a:gd name="connsiteX78" fmla="*/ 10383868 w 12192002"/>
              <a:gd name="connsiteY78" fmla="*/ 625415 h 2122526"/>
              <a:gd name="connsiteX79" fmla="*/ 10445984 w 12192002"/>
              <a:gd name="connsiteY79" fmla="*/ 629262 h 2122526"/>
              <a:gd name="connsiteX80" fmla="*/ 10519280 w 12192002"/>
              <a:gd name="connsiteY80" fmla="*/ 631320 h 2122526"/>
              <a:gd name="connsiteX81" fmla="*/ 10644619 w 12192002"/>
              <a:gd name="connsiteY81" fmla="*/ 651566 h 2122526"/>
              <a:gd name="connsiteX82" fmla="*/ 10857724 w 12192002"/>
              <a:gd name="connsiteY82" fmla="*/ 712684 h 2122526"/>
              <a:gd name="connsiteX83" fmla="*/ 10951063 w 12192002"/>
              <a:gd name="connsiteY83" fmla="*/ 725767 h 2122526"/>
              <a:gd name="connsiteX84" fmla="*/ 11030956 w 12192002"/>
              <a:gd name="connsiteY84" fmla="*/ 721011 h 2122526"/>
              <a:gd name="connsiteX85" fmla="*/ 11085938 w 12192002"/>
              <a:gd name="connsiteY85" fmla="*/ 723892 h 2122526"/>
              <a:gd name="connsiteX86" fmla="*/ 11143411 w 12192002"/>
              <a:gd name="connsiteY86" fmla="*/ 733141 h 2122526"/>
              <a:gd name="connsiteX87" fmla="*/ 11195087 w 12192002"/>
              <a:gd name="connsiteY87" fmla="*/ 732494 h 2122526"/>
              <a:gd name="connsiteX88" fmla="*/ 11273972 w 12192002"/>
              <a:gd name="connsiteY88" fmla="*/ 729660 h 2122526"/>
              <a:gd name="connsiteX89" fmla="*/ 11369715 w 12192002"/>
              <a:gd name="connsiteY89" fmla="*/ 813181 h 2122526"/>
              <a:gd name="connsiteX90" fmla="*/ 11462695 w 12192002"/>
              <a:gd name="connsiteY90" fmla="*/ 874654 h 2122526"/>
              <a:gd name="connsiteX91" fmla="*/ 11564181 w 12192002"/>
              <a:gd name="connsiteY91" fmla="*/ 888450 h 2122526"/>
              <a:gd name="connsiteX92" fmla="*/ 11684760 w 12192002"/>
              <a:gd name="connsiteY92" fmla="*/ 929360 h 2122526"/>
              <a:gd name="connsiteX93" fmla="*/ 11744187 w 12192002"/>
              <a:gd name="connsiteY93" fmla="*/ 984253 h 2122526"/>
              <a:gd name="connsiteX94" fmla="*/ 11834979 w 12192002"/>
              <a:gd name="connsiteY94" fmla="*/ 1013094 h 2122526"/>
              <a:gd name="connsiteX95" fmla="*/ 11933790 w 12192002"/>
              <a:gd name="connsiteY95" fmla="*/ 990933 h 2122526"/>
              <a:gd name="connsiteX96" fmla="*/ 12084140 w 12192002"/>
              <a:gd name="connsiteY96" fmla="*/ 1007396 h 2122526"/>
              <a:gd name="connsiteX97" fmla="*/ 12140863 w 12192002"/>
              <a:gd name="connsiteY97" fmla="*/ 1035036 h 2122526"/>
              <a:gd name="connsiteX98" fmla="*/ 12192002 w 12192002"/>
              <a:gd name="connsiteY98" fmla="*/ 1015838 h 2122526"/>
              <a:gd name="connsiteX99" fmla="*/ 12192002 w 12192002"/>
              <a:gd name="connsiteY99" fmla="*/ 1955549 h 2122526"/>
              <a:gd name="connsiteX100" fmla="*/ 12192000 w 12192002"/>
              <a:gd name="connsiteY100" fmla="*/ 1955549 h 2122526"/>
              <a:gd name="connsiteX101" fmla="*/ 12192000 w 12192002"/>
              <a:gd name="connsiteY101" fmla="*/ 2122526 h 2122526"/>
              <a:gd name="connsiteX102" fmla="*/ 0 w 12192002"/>
              <a:gd name="connsiteY102" fmla="*/ 2122526 h 2122526"/>
              <a:gd name="connsiteX103" fmla="*/ 0 w 12192002"/>
              <a:gd name="connsiteY103" fmla="*/ 1348327 h 2122526"/>
              <a:gd name="connsiteX104" fmla="*/ 2 w 12192002"/>
              <a:gd name="connsiteY104" fmla="*/ 1348327 h 2122526"/>
              <a:gd name="connsiteX105" fmla="*/ 2 w 12192002"/>
              <a:gd name="connsiteY105" fmla="*/ 592017 h 2122526"/>
              <a:gd name="connsiteX106" fmla="*/ 15526 w 12192002"/>
              <a:gd name="connsiteY106" fmla="*/ 586548 h 2122526"/>
              <a:gd name="connsiteX107" fmla="*/ 118381 w 12192002"/>
              <a:gd name="connsiteY107" fmla="*/ 583692 h 2122526"/>
              <a:gd name="connsiteX108" fmla="*/ 292435 w 12192002"/>
              <a:gd name="connsiteY108" fmla="*/ 531887 h 2122526"/>
              <a:gd name="connsiteX109" fmla="*/ 404015 w 12192002"/>
              <a:gd name="connsiteY109" fmla="*/ 511191 h 2122526"/>
              <a:gd name="connsiteX110" fmla="*/ 445099 w 12192002"/>
              <a:gd name="connsiteY110" fmla="*/ 505368 h 2122526"/>
              <a:gd name="connsiteX111" fmla="*/ 571717 w 12192002"/>
              <a:gd name="connsiteY111" fmla="*/ 467338 h 2122526"/>
              <a:gd name="connsiteX112" fmla="*/ 578535 w 12192002"/>
              <a:gd name="connsiteY112" fmla="*/ 467527 h 2122526"/>
              <a:gd name="connsiteX113" fmla="*/ 596792 w 12192002"/>
              <a:gd name="connsiteY113" fmla="*/ 464875 h 2122526"/>
              <a:gd name="connsiteX114" fmla="*/ 708875 w 12192002"/>
              <a:gd name="connsiteY114" fmla="*/ 422017 h 2122526"/>
              <a:gd name="connsiteX115" fmla="*/ 719742 w 12192002"/>
              <a:gd name="connsiteY115" fmla="*/ 416340 h 2122526"/>
              <a:gd name="connsiteX116" fmla="*/ 720047 w 12192002"/>
              <a:gd name="connsiteY116" fmla="*/ 415078 h 2122526"/>
              <a:gd name="connsiteX117" fmla="*/ 763053 w 12192002"/>
              <a:gd name="connsiteY117" fmla="*/ 414307 h 2122526"/>
              <a:gd name="connsiteX118" fmla="*/ 767901 w 12192002"/>
              <a:gd name="connsiteY118" fmla="*/ 412086 h 2122526"/>
              <a:gd name="connsiteX119" fmla="*/ 797041 w 12192002"/>
              <a:gd name="connsiteY119" fmla="*/ 414293 h 2122526"/>
              <a:gd name="connsiteX120" fmla="*/ 811506 w 12192002"/>
              <a:gd name="connsiteY120" fmla="*/ 413988 h 2122526"/>
              <a:gd name="connsiteX121" fmla="*/ 816809 w 12192002"/>
              <a:gd name="connsiteY121" fmla="*/ 416882 h 2122526"/>
              <a:gd name="connsiteX122" fmla="*/ 837540 w 12192002"/>
              <a:gd name="connsiteY122" fmla="*/ 414918 h 2122526"/>
              <a:gd name="connsiteX123" fmla="*/ 858269 w 12192002"/>
              <a:gd name="connsiteY123" fmla="*/ 416131 h 2122526"/>
              <a:gd name="connsiteX124" fmla="*/ 948732 w 12192002"/>
              <a:gd name="connsiteY124" fmla="*/ 404293 h 2122526"/>
              <a:gd name="connsiteX125" fmla="*/ 1149979 w 12192002"/>
              <a:gd name="connsiteY125" fmla="*/ 406698 h 2122526"/>
              <a:gd name="connsiteX126" fmla="*/ 1496110 w 12192002"/>
              <a:gd name="connsiteY126" fmla="*/ 357263 h 2122526"/>
              <a:gd name="connsiteX127" fmla="*/ 1608669 w 12192002"/>
              <a:gd name="connsiteY127" fmla="*/ 331673 h 2122526"/>
              <a:gd name="connsiteX128" fmla="*/ 1675071 w 12192002"/>
              <a:gd name="connsiteY128" fmla="*/ 324776 h 2122526"/>
              <a:gd name="connsiteX129" fmla="*/ 1738204 w 12192002"/>
              <a:gd name="connsiteY129" fmla="*/ 308427 h 2122526"/>
              <a:gd name="connsiteX130" fmla="*/ 1786655 w 12192002"/>
              <a:gd name="connsiteY130" fmla="*/ 303376 h 2122526"/>
              <a:gd name="connsiteX131" fmla="*/ 1873080 w 12192002"/>
              <a:gd name="connsiteY131" fmla="*/ 330998 h 2122526"/>
              <a:gd name="connsiteX132" fmla="*/ 1921650 w 12192002"/>
              <a:gd name="connsiteY132" fmla="*/ 332593 h 2122526"/>
              <a:gd name="connsiteX133" fmla="*/ 1928172 w 12192002"/>
              <a:gd name="connsiteY133" fmla="*/ 327762 h 2122526"/>
              <a:gd name="connsiteX134" fmla="*/ 1997356 w 12192002"/>
              <a:gd name="connsiteY134" fmla="*/ 349707 h 2122526"/>
              <a:gd name="connsiteX135" fmla="*/ 2094665 w 12192002"/>
              <a:gd name="connsiteY135" fmla="*/ 341687 h 2122526"/>
              <a:gd name="connsiteX136" fmla="*/ 2208578 w 12192002"/>
              <a:gd name="connsiteY136" fmla="*/ 324976 h 2122526"/>
              <a:gd name="connsiteX137" fmla="*/ 2315112 w 12192002"/>
              <a:gd name="connsiteY137" fmla="*/ 319743 h 2122526"/>
              <a:gd name="connsiteX138" fmla="*/ 2443255 w 12192002"/>
              <a:gd name="connsiteY138" fmla="*/ 328210 h 2122526"/>
              <a:gd name="connsiteX139" fmla="*/ 2587906 w 12192002"/>
              <a:gd name="connsiteY139" fmla="*/ 322233 h 2122526"/>
              <a:gd name="connsiteX140" fmla="*/ 2646527 w 12192002"/>
              <a:gd name="connsiteY140" fmla="*/ 315870 h 2122526"/>
              <a:gd name="connsiteX141" fmla="*/ 2781569 w 12192002"/>
              <a:gd name="connsiteY141" fmla="*/ 326406 h 2122526"/>
              <a:gd name="connsiteX142" fmla="*/ 3030291 w 12192002"/>
              <a:gd name="connsiteY142" fmla="*/ 348227 h 2122526"/>
              <a:gd name="connsiteX143" fmla="*/ 3142556 w 12192002"/>
              <a:gd name="connsiteY143" fmla="*/ 350870 h 2122526"/>
              <a:gd name="connsiteX144" fmla="*/ 3262356 w 12192002"/>
              <a:gd name="connsiteY144" fmla="*/ 358645 h 2122526"/>
              <a:gd name="connsiteX145" fmla="*/ 3341698 w 12192002"/>
              <a:gd name="connsiteY145" fmla="*/ 364522 h 2122526"/>
              <a:gd name="connsiteX146" fmla="*/ 3344026 w 12192002"/>
              <a:gd name="connsiteY146" fmla="*/ 363547 h 2122526"/>
              <a:gd name="connsiteX147" fmla="*/ 3363888 w 12192002"/>
              <a:gd name="connsiteY147" fmla="*/ 365229 h 2122526"/>
              <a:gd name="connsiteX148" fmla="*/ 3400728 w 12192002"/>
              <a:gd name="connsiteY148" fmla="*/ 382181 h 2122526"/>
              <a:gd name="connsiteX149" fmla="*/ 3473223 w 12192002"/>
              <a:gd name="connsiteY149" fmla="*/ 370133 h 2122526"/>
              <a:gd name="connsiteX150" fmla="*/ 3536135 w 12192002"/>
              <a:gd name="connsiteY150" fmla="*/ 366472 h 2122526"/>
              <a:gd name="connsiteX151" fmla="*/ 3585978 w 12192002"/>
              <a:gd name="connsiteY151" fmla="*/ 356773 h 2122526"/>
              <a:gd name="connsiteX152" fmla="*/ 3594501 w 12192002"/>
              <a:gd name="connsiteY152" fmla="*/ 357463 h 2122526"/>
              <a:gd name="connsiteX153" fmla="*/ 3594736 w 12192002"/>
              <a:gd name="connsiteY153" fmla="*/ 357194 h 2122526"/>
              <a:gd name="connsiteX154" fmla="*/ 3603855 w 12192002"/>
              <a:gd name="connsiteY154" fmla="*/ 357358 h 2122526"/>
              <a:gd name="connsiteX155" fmla="*/ 3610035 w 12192002"/>
              <a:gd name="connsiteY155" fmla="*/ 358720 h 2122526"/>
              <a:gd name="connsiteX156" fmla="*/ 3682513 w 12192002"/>
              <a:gd name="connsiteY156" fmla="*/ 326449 h 2122526"/>
              <a:gd name="connsiteX157" fmla="*/ 3789760 w 12192002"/>
              <a:gd name="connsiteY157" fmla="*/ 302526 h 2122526"/>
              <a:gd name="connsiteX158" fmla="*/ 3897275 w 12192002"/>
              <a:gd name="connsiteY158" fmla="*/ 282288 h 2122526"/>
              <a:gd name="connsiteX159" fmla="*/ 3936846 w 12192002"/>
              <a:gd name="connsiteY159" fmla="*/ 276633 h 2122526"/>
              <a:gd name="connsiteX160" fmla="*/ 4004538 w 12192002"/>
              <a:gd name="connsiteY160" fmla="*/ 259176 h 2122526"/>
              <a:gd name="connsiteX161" fmla="*/ 4033778 w 12192002"/>
              <a:gd name="connsiteY161" fmla="*/ 246608 h 2122526"/>
              <a:gd name="connsiteX162" fmla="*/ 4035363 w 12192002"/>
              <a:gd name="connsiteY162" fmla="*/ 246843 h 2122526"/>
              <a:gd name="connsiteX163" fmla="*/ 4036996 w 12192002"/>
              <a:gd name="connsiteY163" fmla="*/ 243176 h 2122526"/>
              <a:gd name="connsiteX164" fmla="*/ 4042364 w 12192002"/>
              <a:gd name="connsiteY164" fmla="*/ 240742 h 2122526"/>
              <a:gd name="connsiteX165" fmla="*/ 4058954 w 12192002"/>
              <a:gd name="connsiteY165" fmla="*/ 239121 h 2122526"/>
              <a:gd name="connsiteX166" fmla="*/ 4065510 w 12192002"/>
              <a:gd name="connsiteY166" fmla="*/ 239339 h 2122526"/>
              <a:gd name="connsiteX167" fmla="*/ 4074427 w 12192002"/>
              <a:gd name="connsiteY167" fmla="*/ 237895 h 2122526"/>
              <a:gd name="connsiteX168" fmla="*/ 4074546 w 12192002"/>
              <a:gd name="connsiteY168" fmla="*/ 237596 h 2122526"/>
              <a:gd name="connsiteX169" fmla="*/ 4083097 w 12192002"/>
              <a:gd name="connsiteY169" fmla="*/ 236761 h 2122526"/>
              <a:gd name="connsiteX170" fmla="*/ 4170574 w 12192002"/>
              <a:gd name="connsiteY170" fmla="*/ 202276 h 2122526"/>
              <a:gd name="connsiteX171" fmla="*/ 4191248 w 12192002"/>
              <a:gd name="connsiteY171" fmla="*/ 194363 h 2122526"/>
              <a:gd name="connsiteX172" fmla="*/ 4201744 w 12192002"/>
              <a:gd name="connsiteY172" fmla="*/ 188729 h 2122526"/>
              <a:gd name="connsiteX173" fmla="*/ 4202048 w 12192002"/>
              <a:gd name="connsiteY173" fmla="*/ 187470 h 2122526"/>
              <a:gd name="connsiteX174" fmla="*/ 4248116 w 12192002"/>
              <a:gd name="connsiteY174" fmla="*/ 184675 h 2122526"/>
              <a:gd name="connsiteX175" fmla="*/ 4276141 w 12192002"/>
              <a:gd name="connsiteY175" fmla="*/ 186999 h 2122526"/>
              <a:gd name="connsiteX176" fmla="*/ 4290062 w 12192002"/>
              <a:gd name="connsiteY176" fmla="*/ 186753 h 2122526"/>
              <a:gd name="connsiteX177" fmla="*/ 4295143 w 12192002"/>
              <a:gd name="connsiteY177" fmla="*/ 189670 h 2122526"/>
              <a:gd name="connsiteX178" fmla="*/ 4315108 w 12192002"/>
              <a:gd name="connsiteY178" fmla="*/ 187791 h 2122526"/>
              <a:gd name="connsiteX179" fmla="*/ 4316965 w 12192002"/>
              <a:gd name="connsiteY179" fmla="*/ 186450 h 2122526"/>
              <a:gd name="connsiteX180" fmla="*/ 4335046 w 12192002"/>
              <a:gd name="connsiteY180" fmla="*/ 189089 h 2122526"/>
              <a:gd name="connsiteX181" fmla="*/ 4372883 w 12192002"/>
              <a:gd name="connsiteY181" fmla="*/ 199670 h 2122526"/>
              <a:gd name="connsiteX182" fmla="*/ 4515813 w 12192002"/>
              <a:gd name="connsiteY182" fmla="*/ 181068 h 2122526"/>
              <a:gd name="connsiteX183" fmla="*/ 4715526 w 12192002"/>
              <a:gd name="connsiteY183" fmla="*/ 171166 h 2122526"/>
              <a:gd name="connsiteX184" fmla="*/ 4762447 w 12192002"/>
              <a:gd name="connsiteY184" fmla="*/ 162678 h 2122526"/>
              <a:gd name="connsiteX185" fmla="*/ 4840439 w 12192002"/>
              <a:gd name="connsiteY185" fmla="*/ 134910 h 2122526"/>
              <a:gd name="connsiteX186" fmla="*/ 5011513 w 12192002"/>
              <a:gd name="connsiteY186" fmla="*/ 110893 h 2122526"/>
              <a:gd name="connsiteX187" fmla="*/ 5065790 w 12192002"/>
              <a:gd name="connsiteY187" fmla="*/ 94512 h 2122526"/>
              <a:gd name="connsiteX188" fmla="*/ 5121659 w 12192002"/>
              <a:gd name="connsiteY188" fmla="*/ 101083 h 2122526"/>
              <a:gd name="connsiteX189" fmla="*/ 5139595 w 12192002"/>
              <a:gd name="connsiteY189" fmla="*/ 90230 h 2122526"/>
              <a:gd name="connsiteX190" fmla="*/ 5142598 w 12192002"/>
              <a:gd name="connsiteY190" fmla="*/ 88129 h 2122526"/>
              <a:gd name="connsiteX191" fmla="*/ 5156554 w 12192002"/>
              <a:gd name="connsiteY191" fmla="*/ 84729 h 2122526"/>
              <a:gd name="connsiteX192" fmla="*/ 5174660 w 12192002"/>
              <a:gd name="connsiteY192" fmla="*/ 77506 h 2122526"/>
              <a:gd name="connsiteX193" fmla="*/ 5222961 w 12192002"/>
              <a:gd name="connsiteY193" fmla="*/ 74516 h 2122526"/>
              <a:gd name="connsiteX194" fmla="*/ 5261763 w 12192002"/>
              <a:gd name="connsiteY194" fmla="*/ 63392 h 2122526"/>
              <a:gd name="connsiteX195" fmla="*/ 5381667 w 12192002"/>
              <a:gd name="connsiteY195" fmla="*/ 42975 h 2122526"/>
              <a:gd name="connsiteX196" fmla="*/ 5432760 w 12192002"/>
              <a:gd name="connsiteY196" fmla="*/ 25273 h 2122526"/>
              <a:gd name="connsiteX197" fmla="*/ 5470905 w 12192002"/>
              <a:gd name="connsiteY197" fmla="*/ 14020 h 2122526"/>
              <a:gd name="connsiteX198" fmla="*/ 5626960 w 12192002"/>
              <a:gd name="connsiteY198" fmla="*/ 0 h 2122526"/>
              <a:gd name="connsiteX0" fmla="*/ 5626960 w 12192002"/>
              <a:gd name="connsiteY0" fmla="*/ 0 h 2122526"/>
              <a:gd name="connsiteX1" fmla="*/ 5758918 w 12192002"/>
              <a:gd name="connsiteY1" fmla="*/ 1023 h 2122526"/>
              <a:gd name="connsiteX2" fmla="*/ 5957375 w 12192002"/>
              <a:gd name="connsiteY2" fmla="*/ 16715 h 2122526"/>
              <a:gd name="connsiteX3" fmla="*/ 6010090 w 12192002"/>
              <a:gd name="connsiteY3" fmla="*/ 20359 h 2122526"/>
              <a:gd name="connsiteX4" fmla="*/ 6041282 w 12192002"/>
              <a:gd name="connsiteY4" fmla="*/ 15266 h 2122526"/>
              <a:gd name="connsiteX5" fmla="*/ 6048637 w 12192002"/>
              <a:gd name="connsiteY5" fmla="*/ 6917 h 2122526"/>
              <a:gd name="connsiteX6" fmla="*/ 6068529 w 12192002"/>
              <a:gd name="connsiteY6" fmla="*/ 7600 h 2122526"/>
              <a:gd name="connsiteX7" fmla="*/ 6073847 w 12192002"/>
              <a:gd name="connsiteY7" fmla="*/ 6063 h 2122526"/>
              <a:gd name="connsiteX8" fmla="*/ 6168673 w 12192002"/>
              <a:gd name="connsiteY8" fmla="*/ 26525 h 2122526"/>
              <a:gd name="connsiteX9" fmla="*/ 6317559 w 12192002"/>
              <a:gd name="connsiteY9" fmla="*/ 28612 h 2122526"/>
              <a:gd name="connsiteX10" fmla="*/ 6549454 w 12192002"/>
              <a:gd name="connsiteY10" fmla="*/ 75412 h 2122526"/>
              <a:gd name="connsiteX11" fmla="*/ 6708221 w 12192002"/>
              <a:gd name="connsiteY11" fmla="*/ 104188 h 2122526"/>
              <a:gd name="connsiteX12" fmla="*/ 6904145 w 12192002"/>
              <a:gd name="connsiteY12" fmla="*/ 132143 h 2122526"/>
              <a:gd name="connsiteX13" fmla="*/ 7018495 w 12192002"/>
              <a:gd name="connsiteY13" fmla="*/ 161649 h 2122526"/>
              <a:gd name="connsiteX14" fmla="*/ 7096987 w 12192002"/>
              <a:gd name="connsiteY14" fmla="*/ 161275 h 2122526"/>
              <a:gd name="connsiteX15" fmla="*/ 7170807 w 12192002"/>
              <a:gd name="connsiteY15" fmla="*/ 173503 h 2122526"/>
              <a:gd name="connsiteX16" fmla="*/ 7197003 w 12192002"/>
              <a:gd name="connsiteY16" fmla="*/ 178151 h 2122526"/>
              <a:gd name="connsiteX17" fmla="*/ 7201101 w 12192002"/>
              <a:gd name="connsiteY17" fmla="*/ 183509 h 2122526"/>
              <a:gd name="connsiteX18" fmla="*/ 7218559 w 12192002"/>
              <a:gd name="connsiteY18" fmla="*/ 188059 h 2122526"/>
              <a:gd name="connsiteX19" fmla="*/ 7310852 w 12192002"/>
              <a:gd name="connsiteY19" fmla="*/ 213308 h 2122526"/>
              <a:gd name="connsiteX20" fmla="*/ 7312179 w 12192002"/>
              <a:gd name="connsiteY20" fmla="*/ 211866 h 2122526"/>
              <a:gd name="connsiteX21" fmla="*/ 7405390 w 12192002"/>
              <a:gd name="connsiteY21" fmla="*/ 202271 h 2122526"/>
              <a:gd name="connsiteX22" fmla="*/ 7495794 w 12192002"/>
              <a:gd name="connsiteY22" fmla="*/ 194166 h 2122526"/>
              <a:gd name="connsiteX23" fmla="*/ 7507039 w 12192002"/>
              <a:gd name="connsiteY23" fmla="*/ 196118 h 2122526"/>
              <a:gd name="connsiteX24" fmla="*/ 7507411 w 12192002"/>
              <a:gd name="connsiteY24" fmla="*/ 195791 h 2122526"/>
              <a:gd name="connsiteX25" fmla="*/ 7519570 w 12192002"/>
              <a:gd name="connsiteY25" fmla="*/ 197126 h 2122526"/>
              <a:gd name="connsiteX26" fmla="*/ 7527542 w 12192002"/>
              <a:gd name="connsiteY26" fmla="*/ 199679 h 2122526"/>
              <a:gd name="connsiteX27" fmla="*/ 7614346 w 12192002"/>
              <a:gd name="connsiteY27" fmla="*/ 205507 h 2122526"/>
              <a:gd name="connsiteX28" fmla="*/ 7718744 w 12192002"/>
              <a:gd name="connsiteY28" fmla="*/ 202036 h 2122526"/>
              <a:gd name="connsiteX29" fmla="*/ 7905407 w 12192002"/>
              <a:gd name="connsiteY29" fmla="*/ 227751 h 2122526"/>
              <a:gd name="connsiteX30" fmla="*/ 8090271 w 12192002"/>
              <a:gd name="connsiteY30" fmla="*/ 269724 h 2122526"/>
              <a:gd name="connsiteX31" fmla="*/ 8245834 w 12192002"/>
              <a:gd name="connsiteY31" fmla="*/ 315885 h 2122526"/>
              <a:gd name="connsiteX32" fmla="*/ 8252033 w 12192002"/>
              <a:gd name="connsiteY32" fmla="*/ 328877 h 2122526"/>
              <a:gd name="connsiteX33" fmla="*/ 8263376 w 12192002"/>
              <a:gd name="connsiteY33" fmla="*/ 338720 h 2122526"/>
              <a:gd name="connsiteX34" fmla="*/ 8266075 w 12192002"/>
              <a:gd name="connsiteY34" fmla="*/ 338490 h 2122526"/>
              <a:gd name="connsiteX35" fmla="*/ 8283149 w 12192002"/>
              <a:gd name="connsiteY35" fmla="*/ 345665 h 2122526"/>
              <a:gd name="connsiteX36" fmla="*/ 8284276 w 12192002"/>
              <a:gd name="connsiteY36" fmla="*/ 350108 h 2122526"/>
              <a:gd name="connsiteX37" fmla="*/ 8295173 w 12192002"/>
              <a:gd name="connsiteY37" fmla="*/ 355931 h 2122526"/>
              <a:gd name="connsiteX38" fmla="*/ 8314432 w 12192002"/>
              <a:gd name="connsiteY38" fmla="*/ 369826 h 2122526"/>
              <a:gd name="connsiteX39" fmla="*/ 8320104 w 12192002"/>
              <a:gd name="connsiteY39" fmla="*/ 370152 h 2122526"/>
              <a:gd name="connsiteX40" fmla="*/ 8352372 w 12192002"/>
              <a:gd name="connsiteY40" fmla="*/ 387570 h 2122526"/>
              <a:gd name="connsiteX41" fmla="*/ 8353799 w 12192002"/>
              <a:gd name="connsiteY41" fmla="*/ 386730 h 2122526"/>
              <a:gd name="connsiteX42" fmla="*/ 8367182 w 12192002"/>
              <a:gd name="connsiteY42" fmla="*/ 386924 h 2122526"/>
              <a:gd name="connsiteX43" fmla="*/ 8490249 w 12192002"/>
              <a:gd name="connsiteY43" fmla="*/ 400966 h 2122526"/>
              <a:gd name="connsiteX44" fmla="*/ 8497594 w 12192002"/>
              <a:gd name="connsiteY44" fmla="*/ 404016 h 2122526"/>
              <a:gd name="connsiteX45" fmla="*/ 8497968 w 12192002"/>
              <a:gd name="connsiteY45" fmla="*/ 403837 h 2122526"/>
              <a:gd name="connsiteX46" fmla="*/ 8506167 w 12192002"/>
              <a:gd name="connsiteY46" fmla="*/ 406575 h 2122526"/>
              <a:gd name="connsiteX47" fmla="*/ 8510983 w 12192002"/>
              <a:gd name="connsiteY47" fmla="*/ 409576 h 2122526"/>
              <a:gd name="connsiteX48" fmla="*/ 8525230 w 12192002"/>
              <a:gd name="connsiteY48" fmla="*/ 415491 h 2122526"/>
              <a:gd name="connsiteX49" fmla="*/ 8596071 w 12192002"/>
              <a:gd name="connsiteY49" fmla="*/ 400649 h 2122526"/>
              <a:gd name="connsiteX50" fmla="*/ 8707847 w 12192002"/>
              <a:gd name="connsiteY50" fmla="*/ 409221 h 2122526"/>
              <a:gd name="connsiteX51" fmla="*/ 8752444 w 12192002"/>
              <a:gd name="connsiteY51" fmla="*/ 411322 h 2122526"/>
              <a:gd name="connsiteX52" fmla="*/ 8928988 w 12192002"/>
              <a:gd name="connsiteY52" fmla="*/ 430554 h 2122526"/>
              <a:gd name="connsiteX53" fmla="*/ 8963048 w 12192002"/>
              <a:gd name="connsiteY53" fmla="*/ 427366 h 2122526"/>
              <a:gd name="connsiteX54" fmla="*/ 8968011 w 12192002"/>
              <a:gd name="connsiteY54" fmla="*/ 425141 h 2122526"/>
              <a:gd name="connsiteX55" fmla="*/ 8974337 w 12192002"/>
              <a:gd name="connsiteY55" fmla="*/ 424441 h 2122526"/>
              <a:gd name="connsiteX56" fmla="*/ 8990394 w 12192002"/>
              <a:gd name="connsiteY56" fmla="*/ 427667 h 2122526"/>
              <a:gd name="connsiteX57" fmla="*/ 8996232 w 12192002"/>
              <a:gd name="connsiteY57" fmla="*/ 429728 h 2122526"/>
              <a:gd name="connsiteX58" fmla="*/ 9005201 w 12192002"/>
              <a:gd name="connsiteY58" fmla="*/ 430939 h 2122526"/>
              <a:gd name="connsiteX59" fmla="*/ 9005486 w 12192002"/>
              <a:gd name="connsiteY59" fmla="*/ 430699 h 2122526"/>
              <a:gd name="connsiteX60" fmla="*/ 9053453 w 12192002"/>
              <a:gd name="connsiteY60" fmla="*/ 433984 h 2122526"/>
              <a:gd name="connsiteX61" fmla="*/ 9113812 w 12192002"/>
              <a:gd name="connsiteY61" fmla="*/ 425670 h 2122526"/>
              <a:gd name="connsiteX62" fmla="*/ 9137318 w 12192002"/>
              <a:gd name="connsiteY62" fmla="*/ 424304 h 2122526"/>
              <a:gd name="connsiteX63" fmla="*/ 9150210 w 12192002"/>
              <a:gd name="connsiteY63" fmla="*/ 422135 h 2122526"/>
              <a:gd name="connsiteX64" fmla="*/ 9151232 w 12192002"/>
              <a:gd name="connsiteY64" fmla="*/ 421070 h 2122526"/>
              <a:gd name="connsiteX65" fmla="*/ 9189246 w 12192002"/>
              <a:gd name="connsiteY65" fmla="*/ 432272 h 2122526"/>
              <a:gd name="connsiteX66" fmla="*/ 9194810 w 12192002"/>
              <a:gd name="connsiteY66" fmla="*/ 441511 h 2122526"/>
              <a:gd name="connsiteX67" fmla="*/ 9231370 w 12192002"/>
              <a:gd name="connsiteY67" fmla="*/ 451590 h 2122526"/>
              <a:gd name="connsiteX68" fmla="*/ 9343052 w 12192002"/>
              <a:gd name="connsiteY68" fmla="*/ 503495 h 2122526"/>
              <a:gd name="connsiteX69" fmla="*/ 9584507 w 12192002"/>
              <a:gd name="connsiteY69" fmla="*/ 549197 h 2122526"/>
              <a:gd name="connsiteX70" fmla="*/ 9728309 w 12192002"/>
              <a:gd name="connsiteY70" fmla="*/ 560617 h 2122526"/>
              <a:gd name="connsiteX71" fmla="*/ 9847792 w 12192002"/>
              <a:gd name="connsiteY71" fmla="*/ 580824 h 2122526"/>
              <a:gd name="connsiteX72" fmla="*/ 9960019 w 12192002"/>
              <a:gd name="connsiteY72" fmla="*/ 587592 h 2122526"/>
              <a:gd name="connsiteX73" fmla="*/ 10039240 w 12192002"/>
              <a:gd name="connsiteY73" fmla="*/ 603107 h 2122526"/>
              <a:gd name="connsiteX74" fmla="*/ 10082169 w 12192002"/>
              <a:gd name="connsiteY74" fmla="*/ 601443 h 2122526"/>
              <a:gd name="connsiteX75" fmla="*/ 10126500 w 12192002"/>
              <a:gd name="connsiteY75" fmla="*/ 603538 h 2122526"/>
              <a:gd name="connsiteX76" fmla="*/ 10261101 w 12192002"/>
              <a:gd name="connsiteY76" fmla="*/ 615053 h 2122526"/>
              <a:gd name="connsiteX77" fmla="*/ 10336855 w 12192002"/>
              <a:gd name="connsiteY77" fmla="*/ 624804 h 2122526"/>
              <a:gd name="connsiteX78" fmla="*/ 10383868 w 12192002"/>
              <a:gd name="connsiteY78" fmla="*/ 625415 h 2122526"/>
              <a:gd name="connsiteX79" fmla="*/ 10445984 w 12192002"/>
              <a:gd name="connsiteY79" fmla="*/ 629262 h 2122526"/>
              <a:gd name="connsiteX80" fmla="*/ 10519280 w 12192002"/>
              <a:gd name="connsiteY80" fmla="*/ 631320 h 2122526"/>
              <a:gd name="connsiteX81" fmla="*/ 10644619 w 12192002"/>
              <a:gd name="connsiteY81" fmla="*/ 651566 h 2122526"/>
              <a:gd name="connsiteX82" fmla="*/ 10857724 w 12192002"/>
              <a:gd name="connsiteY82" fmla="*/ 712684 h 2122526"/>
              <a:gd name="connsiteX83" fmla="*/ 10951063 w 12192002"/>
              <a:gd name="connsiteY83" fmla="*/ 725767 h 2122526"/>
              <a:gd name="connsiteX84" fmla="*/ 11030956 w 12192002"/>
              <a:gd name="connsiteY84" fmla="*/ 721011 h 2122526"/>
              <a:gd name="connsiteX85" fmla="*/ 11085938 w 12192002"/>
              <a:gd name="connsiteY85" fmla="*/ 723892 h 2122526"/>
              <a:gd name="connsiteX86" fmla="*/ 11143411 w 12192002"/>
              <a:gd name="connsiteY86" fmla="*/ 733141 h 2122526"/>
              <a:gd name="connsiteX87" fmla="*/ 11195087 w 12192002"/>
              <a:gd name="connsiteY87" fmla="*/ 732494 h 2122526"/>
              <a:gd name="connsiteX88" fmla="*/ 11273972 w 12192002"/>
              <a:gd name="connsiteY88" fmla="*/ 729660 h 2122526"/>
              <a:gd name="connsiteX89" fmla="*/ 11369715 w 12192002"/>
              <a:gd name="connsiteY89" fmla="*/ 813181 h 2122526"/>
              <a:gd name="connsiteX90" fmla="*/ 11462695 w 12192002"/>
              <a:gd name="connsiteY90" fmla="*/ 874654 h 2122526"/>
              <a:gd name="connsiteX91" fmla="*/ 11564181 w 12192002"/>
              <a:gd name="connsiteY91" fmla="*/ 888450 h 2122526"/>
              <a:gd name="connsiteX92" fmla="*/ 11684760 w 12192002"/>
              <a:gd name="connsiteY92" fmla="*/ 929360 h 2122526"/>
              <a:gd name="connsiteX93" fmla="*/ 11744187 w 12192002"/>
              <a:gd name="connsiteY93" fmla="*/ 984253 h 2122526"/>
              <a:gd name="connsiteX94" fmla="*/ 11834979 w 12192002"/>
              <a:gd name="connsiteY94" fmla="*/ 1013094 h 2122526"/>
              <a:gd name="connsiteX95" fmla="*/ 11933790 w 12192002"/>
              <a:gd name="connsiteY95" fmla="*/ 990933 h 2122526"/>
              <a:gd name="connsiteX96" fmla="*/ 12084140 w 12192002"/>
              <a:gd name="connsiteY96" fmla="*/ 1007396 h 2122526"/>
              <a:gd name="connsiteX97" fmla="*/ 12140863 w 12192002"/>
              <a:gd name="connsiteY97" fmla="*/ 1035036 h 2122526"/>
              <a:gd name="connsiteX98" fmla="*/ 12192002 w 12192002"/>
              <a:gd name="connsiteY98" fmla="*/ 1015838 h 2122526"/>
              <a:gd name="connsiteX99" fmla="*/ 12192002 w 12192002"/>
              <a:gd name="connsiteY99" fmla="*/ 1955549 h 2122526"/>
              <a:gd name="connsiteX100" fmla="*/ 12192000 w 12192002"/>
              <a:gd name="connsiteY100" fmla="*/ 1955549 h 2122526"/>
              <a:gd name="connsiteX101" fmla="*/ 12192000 w 12192002"/>
              <a:gd name="connsiteY101" fmla="*/ 2122526 h 2122526"/>
              <a:gd name="connsiteX102" fmla="*/ 0 w 12192002"/>
              <a:gd name="connsiteY102" fmla="*/ 2122526 h 2122526"/>
              <a:gd name="connsiteX103" fmla="*/ 0 w 12192002"/>
              <a:gd name="connsiteY103" fmla="*/ 1348327 h 2122526"/>
              <a:gd name="connsiteX104" fmla="*/ 2 w 12192002"/>
              <a:gd name="connsiteY104" fmla="*/ 1348327 h 2122526"/>
              <a:gd name="connsiteX105" fmla="*/ 2 w 12192002"/>
              <a:gd name="connsiteY105" fmla="*/ 592017 h 2122526"/>
              <a:gd name="connsiteX106" fmla="*/ 15526 w 12192002"/>
              <a:gd name="connsiteY106" fmla="*/ 586548 h 2122526"/>
              <a:gd name="connsiteX107" fmla="*/ 118381 w 12192002"/>
              <a:gd name="connsiteY107" fmla="*/ 583692 h 2122526"/>
              <a:gd name="connsiteX108" fmla="*/ 292435 w 12192002"/>
              <a:gd name="connsiteY108" fmla="*/ 531887 h 2122526"/>
              <a:gd name="connsiteX109" fmla="*/ 404015 w 12192002"/>
              <a:gd name="connsiteY109" fmla="*/ 511191 h 2122526"/>
              <a:gd name="connsiteX110" fmla="*/ 445099 w 12192002"/>
              <a:gd name="connsiteY110" fmla="*/ 505368 h 2122526"/>
              <a:gd name="connsiteX111" fmla="*/ 571717 w 12192002"/>
              <a:gd name="connsiteY111" fmla="*/ 467338 h 2122526"/>
              <a:gd name="connsiteX112" fmla="*/ 578535 w 12192002"/>
              <a:gd name="connsiteY112" fmla="*/ 467527 h 2122526"/>
              <a:gd name="connsiteX113" fmla="*/ 596792 w 12192002"/>
              <a:gd name="connsiteY113" fmla="*/ 464875 h 2122526"/>
              <a:gd name="connsiteX114" fmla="*/ 708875 w 12192002"/>
              <a:gd name="connsiteY114" fmla="*/ 422017 h 2122526"/>
              <a:gd name="connsiteX115" fmla="*/ 719742 w 12192002"/>
              <a:gd name="connsiteY115" fmla="*/ 416340 h 2122526"/>
              <a:gd name="connsiteX116" fmla="*/ 720047 w 12192002"/>
              <a:gd name="connsiteY116" fmla="*/ 415078 h 2122526"/>
              <a:gd name="connsiteX117" fmla="*/ 763053 w 12192002"/>
              <a:gd name="connsiteY117" fmla="*/ 414307 h 2122526"/>
              <a:gd name="connsiteX118" fmla="*/ 767901 w 12192002"/>
              <a:gd name="connsiteY118" fmla="*/ 412086 h 2122526"/>
              <a:gd name="connsiteX119" fmla="*/ 797041 w 12192002"/>
              <a:gd name="connsiteY119" fmla="*/ 414293 h 2122526"/>
              <a:gd name="connsiteX120" fmla="*/ 811506 w 12192002"/>
              <a:gd name="connsiteY120" fmla="*/ 413988 h 2122526"/>
              <a:gd name="connsiteX121" fmla="*/ 816809 w 12192002"/>
              <a:gd name="connsiteY121" fmla="*/ 416882 h 2122526"/>
              <a:gd name="connsiteX122" fmla="*/ 837540 w 12192002"/>
              <a:gd name="connsiteY122" fmla="*/ 414918 h 2122526"/>
              <a:gd name="connsiteX123" fmla="*/ 858269 w 12192002"/>
              <a:gd name="connsiteY123" fmla="*/ 416131 h 2122526"/>
              <a:gd name="connsiteX124" fmla="*/ 948732 w 12192002"/>
              <a:gd name="connsiteY124" fmla="*/ 404293 h 2122526"/>
              <a:gd name="connsiteX125" fmla="*/ 1149979 w 12192002"/>
              <a:gd name="connsiteY125" fmla="*/ 406698 h 2122526"/>
              <a:gd name="connsiteX126" fmla="*/ 1496110 w 12192002"/>
              <a:gd name="connsiteY126" fmla="*/ 357263 h 2122526"/>
              <a:gd name="connsiteX127" fmla="*/ 1608669 w 12192002"/>
              <a:gd name="connsiteY127" fmla="*/ 331673 h 2122526"/>
              <a:gd name="connsiteX128" fmla="*/ 1675071 w 12192002"/>
              <a:gd name="connsiteY128" fmla="*/ 324776 h 2122526"/>
              <a:gd name="connsiteX129" fmla="*/ 1738204 w 12192002"/>
              <a:gd name="connsiteY129" fmla="*/ 308427 h 2122526"/>
              <a:gd name="connsiteX130" fmla="*/ 1786655 w 12192002"/>
              <a:gd name="connsiteY130" fmla="*/ 303376 h 2122526"/>
              <a:gd name="connsiteX131" fmla="*/ 1873080 w 12192002"/>
              <a:gd name="connsiteY131" fmla="*/ 330998 h 2122526"/>
              <a:gd name="connsiteX132" fmla="*/ 1921650 w 12192002"/>
              <a:gd name="connsiteY132" fmla="*/ 332593 h 2122526"/>
              <a:gd name="connsiteX133" fmla="*/ 1928172 w 12192002"/>
              <a:gd name="connsiteY133" fmla="*/ 327762 h 2122526"/>
              <a:gd name="connsiteX134" fmla="*/ 1997356 w 12192002"/>
              <a:gd name="connsiteY134" fmla="*/ 349707 h 2122526"/>
              <a:gd name="connsiteX135" fmla="*/ 2094665 w 12192002"/>
              <a:gd name="connsiteY135" fmla="*/ 341687 h 2122526"/>
              <a:gd name="connsiteX136" fmla="*/ 2208578 w 12192002"/>
              <a:gd name="connsiteY136" fmla="*/ 324976 h 2122526"/>
              <a:gd name="connsiteX137" fmla="*/ 2315112 w 12192002"/>
              <a:gd name="connsiteY137" fmla="*/ 319743 h 2122526"/>
              <a:gd name="connsiteX138" fmla="*/ 2443255 w 12192002"/>
              <a:gd name="connsiteY138" fmla="*/ 328210 h 2122526"/>
              <a:gd name="connsiteX139" fmla="*/ 2587906 w 12192002"/>
              <a:gd name="connsiteY139" fmla="*/ 322233 h 2122526"/>
              <a:gd name="connsiteX140" fmla="*/ 2646527 w 12192002"/>
              <a:gd name="connsiteY140" fmla="*/ 315870 h 2122526"/>
              <a:gd name="connsiteX141" fmla="*/ 2781569 w 12192002"/>
              <a:gd name="connsiteY141" fmla="*/ 326406 h 2122526"/>
              <a:gd name="connsiteX142" fmla="*/ 3030291 w 12192002"/>
              <a:gd name="connsiteY142" fmla="*/ 348227 h 2122526"/>
              <a:gd name="connsiteX143" fmla="*/ 3142556 w 12192002"/>
              <a:gd name="connsiteY143" fmla="*/ 350870 h 2122526"/>
              <a:gd name="connsiteX144" fmla="*/ 3262356 w 12192002"/>
              <a:gd name="connsiteY144" fmla="*/ 358645 h 2122526"/>
              <a:gd name="connsiteX145" fmla="*/ 3341698 w 12192002"/>
              <a:gd name="connsiteY145" fmla="*/ 364522 h 2122526"/>
              <a:gd name="connsiteX146" fmla="*/ 3344026 w 12192002"/>
              <a:gd name="connsiteY146" fmla="*/ 363547 h 2122526"/>
              <a:gd name="connsiteX147" fmla="*/ 3363888 w 12192002"/>
              <a:gd name="connsiteY147" fmla="*/ 365229 h 2122526"/>
              <a:gd name="connsiteX148" fmla="*/ 3400728 w 12192002"/>
              <a:gd name="connsiteY148" fmla="*/ 382181 h 2122526"/>
              <a:gd name="connsiteX149" fmla="*/ 3473223 w 12192002"/>
              <a:gd name="connsiteY149" fmla="*/ 370133 h 2122526"/>
              <a:gd name="connsiteX150" fmla="*/ 3536135 w 12192002"/>
              <a:gd name="connsiteY150" fmla="*/ 366472 h 2122526"/>
              <a:gd name="connsiteX151" fmla="*/ 3585978 w 12192002"/>
              <a:gd name="connsiteY151" fmla="*/ 356773 h 2122526"/>
              <a:gd name="connsiteX152" fmla="*/ 3594501 w 12192002"/>
              <a:gd name="connsiteY152" fmla="*/ 357463 h 2122526"/>
              <a:gd name="connsiteX153" fmla="*/ 3594736 w 12192002"/>
              <a:gd name="connsiteY153" fmla="*/ 357194 h 2122526"/>
              <a:gd name="connsiteX154" fmla="*/ 3603855 w 12192002"/>
              <a:gd name="connsiteY154" fmla="*/ 357358 h 2122526"/>
              <a:gd name="connsiteX155" fmla="*/ 3610035 w 12192002"/>
              <a:gd name="connsiteY155" fmla="*/ 358720 h 2122526"/>
              <a:gd name="connsiteX156" fmla="*/ 3682513 w 12192002"/>
              <a:gd name="connsiteY156" fmla="*/ 326449 h 2122526"/>
              <a:gd name="connsiteX157" fmla="*/ 3789760 w 12192002"/>
              <a:gd name="connsiteY157" fmla="*/ 302526 h 2122526"/>
              <a:gd name="connsiteX158" fmla="*/ 3897275 w 12192002"/>
              <a:gd name="connsiteY158" fmla="*/ 282288 h 2122526"/>
              <a:gd name="connsiteX159" fmla="*/ 3936846 w 12192002"/>
              <a:gd name="connsiteY159" fmla="*/ 276633 h 2122526"/>
              <a:gd name="connsiteX160" fmla="*/ 4004538 w 12192002"/>
              <a:gd name="connsiteY160" fmla="*/ 259176 h 2122526"/>
              <a:gd name="connsiteX161" fmla="*/ 4033778 w 12192002"/>
              <a:gd name="connsiteY161" fmla="*/ 246608 h 2122526"/>
              <a:gd name="connsiteX162" fmla="*/ 4035363 w 12192002"/>
              <a:gd name="connsiteY162" fmla="*/ 246843 h 2122526"/>
              <a:gd name="connsiteX163" fmla="*/ 4036996 w 12192002"/>
              <a:gd name="connsiteY163" fmla="*/ 243176 h 2122526"/>
              <a:gd name="connsiteX164" fmla="*/ 4042364 w 12192002"/>
              <a:gd name="connsiteY164" fmla="*/ 240742 h 2122526"/>
              <a:gd name="connsiteX165" fmla="*/ 4058954 w 12192002"/>
              <a:gd name="connsiteY165" fmla="*/ 239121 h 2122526"/>
              <a:gd name="connsiteX166" fmla="*/ 4065510 w 12192002"/>
              <a:gd name="connsiteY166" fmla="*/ 239339 h 2122526"/>
              <a:gd name="connsiteX167" fmla="*/ 4074427 w 12192002"/>
              <a:gd name="connsiteY167" fmla="*/ 237895 h 2122526"/>
              <a:gd name="connsiteX168" fmla="*/ 4074546 w 12192002"/>
              <a:gd name="connsiteY168" fmla="*/ 237596 h 2122526"/>
              <a:gd name="connsiteX169" fmla="*/ 4083097 w 12192002"/>
              <a:gd name="connsiteY169" fmla="*/ 236761 h 2122526"/>
              <a:gd name="connsiteX170" fmla="*/ 4142745 w 12192002"/>
              <a:gd name="connsiteY170" fmla="*/ 210228 h 2122526"/>
              <a:gd name="connsiteX171" fmla="*/ 4191248 w 12192002"/>
              <a:gd name="connsiteY171" fmla="*/ 194363 h 2122526"/>
              <a:gd name="connsiteX172" fmla="*/ 4201744 w 12192002"/>
              <a:gd name="connsiteY172" fmla="*/ 188729 h 2122526"/>
              <a:gd name="connsiteX173" fmla="*/ 4202048 w 12192002"/>
              <a:gd name="connsiteY173" fmla="*/ 187470 h 2122526"/>
              <a:gd name="connsiteX174" fmla="*/ 4248116 w 12192002"/>
              <a:gd name="connsiteY174" fmla="*/ 184675 h 2122526"/>
              <a:gd name="connsiteX175" fmla="*/ 4276141 w 12192002"/>
              <a:gd name="connsiteY175" fmla="*/ 186999 h 2122526"/>
              <a:gd name="connsiteX176" fmla="*/ 4290062 w 12192002"/>
              <a:gd name="connsiteY176" fmla="*/ 186753 h 2122526"/>
              <a:gd name="connsiteX177" fmla="*/ 4295143 w 12192002"/>
              <a:gd name="connsiteY177" fmla="*/ 189670 h 2122526"/>
              <a:gd name="connsiteX178" fmla="*/ 4315108 w 12192002"/>
              <a:gd name="connsiteY178" fmla="*/ 187791 h 2122526"/>
              <a:gd name="connsiteX179" fmla="*/ 4316965 w 12192002"/>
              <a:gd name="connsiteY179" fmla="*/ 186450 h 2122526"/>
              <a:gd name="connsiteX180" fmla="*/ 4335046 w 12192002"/>
              <a:gd name="connsiteY180" fmla="*/ 189089 h 2122526"/>
              <a:gd name="connsiteX181" fmla="*/ 4372883 w 12192002"/>
              <a:gd name="connsiteY181" fmla="*/ 199670 h 2122526"/>
              <a:gd name="connsiteX182" fmla="*/ 4515813 w 12192002"/>
              <a:gd name="connsiteY182" fmla="*/ 181068 h 2122526"/>
              <a:gd name="connsiteX183" fmla="*/ 4715526 w 12192002"/>
              <a:gd name="connsiteY183" fmla="*/ 171166 h 2122526"/>
              <a:gd name="connsiteX184" fmla="*/ 4762447 w 12192002"/>
              <a:gd name="connsiteY184" fmla="*/ 162678 h 2122526"/>
              <a:gd name="connsiteX185" fmla="*/ 4840439 w 12192002"/>
              <a:gd name="connsiteY185" fmla="*/ 134910 h 2122526"/>
              <a:gd name="connsiteX186" fmla="*/ 5011513 w 12192002"/>
              <a:gd name="connsiteY186" fmla="*/ 110893 h 2122526"/>
              <a:gd name="connsiteX187" fmla="*/ 5065790 w 12192002"/>
              <a:gd name="connsiteY187" fmla="*/ 94512 h 2122526"/>
              <a:gd name="connsiteX188" fmla="*/ 5121659 w 12192002"/>
              <a:gd name="connsiteY188" fmla="*/ 101083 h 2122526"/>
              <a:gd name="connsiteX189" fmla="*/ 5139595 w 12192002"/>
              <a:gd name="connsiteY189" fmla="*/ 90230 h 2122526"/>
              <a:gd name="connsiteX190" fmla="*/ 5142598 w 12192002"/>
              <a:gd name="connsiteY190" fmla="*/ 88129 h 2122526"/>
              <a:gd name="connsiteX191" fmla="*/ 5156554 w 12192002"/>
              <a:gd name="connsiteY191" fmla="*/ 84729 h 2122526"/>
              <a:gd name="connsiteX192" fmla="*/ 5174660 w 12192002"/>
              <a:gd name="connsiteY192" fmla="*/ 77506 h 2122526"/>
              <a:gd name="connsiteX193" fmla="*/ 5222961 w 12192002"/>
              <a:gd name="connsiteY193" fmla="*/ 74516 h 2122526"/>
              <a:gd name="connsiteX194" fmla="*/ 5261763 w 12192002"/>
              <a:gd name="connsiteY194" fmla="*/ 63392 h 2122526"/>
              <a:gd name="connsiteX195" fmla="*/ 5381667 w 12192002"/>
              <a:gd name="connsiteY195" fmla="*/ 42975 h 2122526"/>
              <a:gd name="connsiteX196" fmla="*/ 5432760 w 12192002"/>
              <a:gd name="connsiteY196" fmla="*/ 25273 h 2122526"/>
              <a:gd name="connsiteX197" fmla="*/ 5470905 w 12192002"/>
              <a:gd name="connsiteY197" fmla="*/ 14020 h 2122526"/>
              <a:gd name="connsiteX198" fmla="*/ 5626960 w 12192002"/>
              <a:gd name="connsiteY198" fmla="*/ 0 h 2122526"/>
              <a:gd name="connsiteX0" fmla="*/ 5626960 w 12192002"/>
              <a:gd name="connsiteY0" fmla="*/ 0 h 2122526"/>
              <a:gd name="connsiteX1" fmla="*/ 5758918 w 12192002"/>
              <a:gd name="connsiteY1" fmla="*/ 1023 h 2122526"/>
              <a:gd name="connsiteX2" fmla="*/ 5957375 w 12192002"/>
              <a:gd name="connsiteY2" fmla="*/ 16715 h 2122526"/>
              <a:gd name="connsiteX3" fmla="*/ 6010090 w 12192002"/>
              <a:gd name="connsiteY3" fmla="*/ 20359 h 2122526"/>
              <a:gd name="connsiteX4" fmla="*/ 6041282 w 12192002"/>
              <a:gd name="connsiteY4" fmla="*/ 15266 h 2122526"/>
              <a:gd name="connsiteX5" fmla="*/ 6048637 w 12192002"/>
              <a:gd name="connsiteY5" fmla="*/ 6917 h 2122526"/>
              <a:gd name="connsiteX6" fmla="*/ 6068529 w 12192002"/>
              <a:gd name="connsiteY6" fmla="*/ 7600 h 2122526"/>
              <a:gd name="connsiteX7" fmla="*/ 6073847 w 12192002"/>
              <a:gd name="connsiteY7" fmla="*/ 6063 h 2122526"/>
              <a:gd name="connsiteX8" fmla="*/ 6168673 w 12192002"/>
              <a:gd name="connsiteY8" fmla="*/ 26525 h 2122526"/>
              <a:gd name="connsiteX9" fmla="*/ 6317559 w 12192002"/>
              <a:gd name="connsiteY9" fmla="*/ 28612 h 2122526"/>
              <a:gd name="connsiteX10" fmla="*/ 6549454 w 12192002"/>
              <a:gd name="connsiteY10" fmla="*/ 75412 h 2122526"/>
              <a:gd name="connsiteX11" fmla="*/ 6708221 w 12192002"/>
              <a:gd name="connsiteY11" fmla="*/ 104188 h 2122526"/>
              <a:gd name="connsiteX12" fmla="*/ 6904145 w 12192002"/>
              <a:gd name="connsiteY12" fmla="*/ 132143 h 2122526"/>
              <a:gd name="connsiteX13" fmla="*/ 7018495 w 12192002"/>
              <a:gd name="connsiteY13" fmla="*/ 161649 h 2122526"/>
              <a:gd name="connsiteX14" fmla="*/ 7096987 w 12192002"/>
              <a:gd name="connsiteY14" fmla="*/ 161275 h 2122526"/>
              <a:gd name="connsiteX15" fmla="*/ 7170807 w 12192002"/>
              <a:gd name="connsiteY15" fmla="*/ 173503 h 2122526"/>
              <a:gd name="connsiteX16" fmla="*/ 7197003 w 12192002"/>
              <a:gd name="connsiteY16" fmla="*/ 178151 h 2122526"/>
              <a:gd name="connsiteX17" fmla="*/ 7201101 w 12192002"/>
              <a:gd name="connsiteY17" fmla="*/ 183509 h 2122526"/>
              <a:gd name="connsiteX18" fmla="*/ 7218559 w 12192002"/>
              <a:gd name="connsiteY18" fmla="*/ 188059 h 2122526"/>
              <a:gd name="connsiteX19" fmla="*/ 7310852 w 12192002"/>
              <a:gd name="connsiteY19" fmla="*/ 213308 h 2122526"/>
              <a:gd name="connsiteX20" fmla="*/ 7312179 w 12192002"/>
              <a:gd name="connsiteY20" fmla="*/ 211866 h 2122526"/>
              <a:gd name="connsiteX21" fmla="*/ 7405390 w 12192002"/>
              <a:gd name="connsiteY21" fmla="*/ 202271 h 2122526"/>
              <a:gd name="connsiteX22" fmla="*/ 7495794 w 12192002"/>
              <a:gd name="connsiteY22" fmla="*/ 194166 h 2122526"/>
              <a:gd name="connsiteX23" fmla="*/ 7507039 w 12192002"/>
              <a:gd name="connsiteY23" fmla="*/ 196118 h 2122526"/>
              <a:gd name="connsiteX24" fmla="*/ 7507411 w 12192002"/>
              <a:gd name="connsiteY24" fmla="*/ 195791 h 2122526"/>
              <a:gd name="connsiteX25" fmla="*/ 7519570 w 12192002"/>
              <a:gd name="connsiteY25" fmla="*/ 197126 h 2122526"/>
              <a:gd name="connsiteX26" fmla="*/ 7527542 w 12192002"/>
              <a:gd name="connsiteY26" fmla="*/ 199679 h 2122526"/>
              <a:gd name="connsiteX27" fmla="*/ 7614346 w 12192002"/>
              <a:gd name="connsiteY27" fmla="*/ 205507 h 2122526"/>
              <a:gd name="connsiteX28" fmla="*/ 7718744 w 12192002"/>
              <a:gd name="connsiteY28" fmla="*/ 202036 h 2122526"/>
              <a:gd name="connsiteX29" fmla="*/ 7905407 w 12192002"/>
              <a:gd name="connsiteY29" fmla="*/ 227751 h 2122526"/>
              <a:gd name="connsiteX30" fmla="*/ 8090271 w 12192002"/>
              <a:gd name="connsiteY30" fmla="*/ 269724 h 2122526"/>
              <a:gd name="connsiteX31" fmla="*/ 8245834 w 12192002"/>
              <a:gd name="connsiteY31" fmla="*/ 315885 h 2122526"/>
              <a:gd name="connsiteX32" fmla="*/ 8252033 w 12192002"/>
              <a:gd name="connsiteY32" fmla="*/ 328877 h 2122526"/>
              <a:gd name="connsiteX33" fmla="*/ 8263376 w 12192002"/>
              <a:gd name="connsiteY33" fmla="*/ 338720 h 2122526"/>
              <a:gd name="connsiteX34" fmla="*/ 8266075 w 12192002"/>
              <a:gd name="connsiteY34" fmla="*/ 338490 h 2122526"/>
              <a:gd name="connsiteX35" fmla="*/ 8283149 w 12192002"/>
              <a:gd name="connsiteY35" fmla="*/ 345665 h 2122526"/>
              <a:gd name="connsiteX36" fmla="*/ 8284276 w 12192002"/>
              <a:gd name="connsiteY36" fmla="*/ 350108 h 2122526"/>
              <a:gd name="connsiteX37" fmla="*/ 8295173 w 12192002"/>
              <a:gd name="connsiteY37" fmla="*/ 355931 h 2122526"/>
              <a:gd name="connsiteX38" fmla="*/ 8314432 w 12192002"/>
              <a:gd name="connsiteY38" fmla="*/ 369826 h 2122526"/>
              <a:gd name="connsiteX39" fmla="*/ 8320104 w 12192002"/>
              <a:gd name="connsiteY39" fmla="*/ 370152 h 2122526"/>
              <a:gd name="connsiteX40" fmla="*/ 8352372 w 12192002"/>
              <a:gd name="connsiteY40" fmla="*/ 387570 h 2122526"/>
              <a:gd name="connsiteX41" fmla="*/ 8353799 w 12192002"/>
              <a:gd name="connsiteY41" fmla="*/ 386730 h 2122526"/>
              <a:gd name="connsiteX42" fmla="*/ 8367182 w 12192002"/>
              <a:gd name="connsiteY42" fmla="*/ 386924 h 2122526"/>
              <a:gd name="connsiteX43" fmla="*/ 8490249 w 12192002"/>
              <a:gd name="connsiteY43" fmla="*/ 400966 h 2122526"/>
              <a:gd name="connsiteX44" fmla="*/ 8497594 w 12192002"/>
              <a:gd name="connsiteY44" fmla="*/ 404016 h 2122526"/>
              <a:gd name="connsiteX45" fmla="*/ 8497968 w 12192002"/>
              <a:gd name="connsiteY45" fmla="*/ 403837 h 2122526"/>
              <a:gd name="connsiteX46" fmla="*/ 8506167 w 12192002"/>
              <a:gd name="connsiteY46" fmla="*/ 406575 h 2122526"/>
              <a:gd name="connsiteX47" fmla="*/ 8510983 w 12192002"/>
              <a:gd name="connsiteY47" fmla="*/ 409576 h 2122526"/>
              <a:gd name="connsiteX48" fmla="*/ 8525230 w 12192002"/>
              <a:gd name="connsiteY48" fmla="*/ 415491 h 2122526"/>
              <a:gd name="connsiteX49" fmla="*/ 8596071 w 12192002"/>
              <a:gd name="connsiteY49" fmla="*/ 400649 h 2122526"/>
              <a:gd name="connsiteX50" fmla="*/ 8707847 w 12192002"/>
              <a:gd name="connsiteY50" fmla="*/ 409221 h 2122526"/>
              <a:gd name="connsiteX51" fmla="*/ 8752444 w 12192002"/>
              <a:gd name="connsiteY51" fmla="*/ 411322 h 2122526"/>
              <a:gd name="connsiteX52" fmla="*/ 8928988 w 12192002"/>
              <a:gd name="connsiteY52" fmla="*/ 430554 h 2122526"/>
              <a:gd name="connsiteX53" fmla="*/ 8963048 w 12192002"/>
              <a:gd name="connsiteY53" fmla="*/ 427366 h 2122526"/>
              <a:gd name="connsiteX54" fmla="*/ 8968011 w 12192002"/>
              <a:gd name="connsiteY54" fmla="*/ 425141 h 2122526"/>
              <a:gd name="connsiteX55" fmla="*/ 8974337 w 12192002"/>
              <a:gd name="connsiteY55" fmla="*/ 424441 h 2122526"/>
              <a:gd name="connsiteX56" fmla="*/ 8990394 w 12192002"/>
              <a:gd name="connsiteY56" fmla="*/ 427667 h 2122526"/>
              <a:gd name="connsiteX57" fmla="*/ 8996232 w 12192002"/>
              <a:gd name="connsiteY57" fmla="*/ 429728 h 2122526"/>
              <a:gd name="connsiteX58" fmla="*/ 9005201 w 12192002"/>
              <a:gd name="connsiteY58" fmla="*/ 430939 h 2122526"/>
              <a:gd name="connsiteX59" fmla="*/ 9005486 w 12192002"/>
              <a:gd name="connsiteY59" fmla="*/ 430699 h 2122526"/>
              <a:gd name="connsiteX60" fmla="*/ 9053453 w 12192002"/>
              <a:gd name="connsiteY60" fmla="*/ 433984 h 2122526"/>
              <a:gd name="connsiteX61" fmla="*/ 9113812 w 12192002"/>
              <a:gd name="connsiteY61" fmla="*/ 425670 h 2122526"/>
              <a:gd name="connsiteX62" fmla="*/ 9137318 w 12192002"/>
              <a:gd name="connsiteY62" fmla="*/ 424304 h 2122526"/>
              <a:gd name="connsiteX63" fmla="*/ 9150210 w 12192002"/>
              <a:gd name="connsiteY63" fmla="*/ 422135 h 2122526"/>
              <a:gd name="connsiteX64" fmla="*/ 9151232 w 12192002"/>
              <a:gd name="connsiteY64" fmla="*/ 421070 h 2122526"/>
              <a:gd name="connsiteX65" fmla="*/ 9189246 w 12192002"/>
              <a:gd name="connsiteY65" fmla="*/ 432272 h 2122526"/>
              <a:gd name="connsiteX66" fmla="*/ 9194810 w 12192002"/>
              <a:gd name="connsiteY66" fmla="*/ 441511 h 2122526"/>
              <a:gd name="connsiteX67" fmla="*/ 9231370 w 12192002"/>
              <a:gd name="connsiteY67" fmla="*/ 451590 h 2122526"/>
              <a:gd name="connsiteX68" fmla="*/ 9343052 w 12192002"/>
              <a:gd name="connsiteY68" fmla="*/ 503495 h 2122526"/>
              <a:gd name="connsiteX69" fmla="*/ 9584507 w 12192002"/>
              <a:gd name="connsiteY69" fmla="*/ 549197 h 2122526"/>
              <a:gd name="connsiteX70" fmla="*/ 9728309 w 12192002"/>
              <a:gd name="connsiteY70" fmla="*/ 560617 h 2122526"/>
              <a:gd name="connsiteX71" fmla="*/ 9847792 w 12192002"/>
              <a:gd name="connsiteY71" fmla="*/ 580824 h 2122526"/>
              <a:gd name="connsiteX72" fmla="*/ 9960019 w 12192002"/>
              <a:gd name="connsiteY72" fmla="*/ 587592 h 2122526"/>
              <a:gd name="connsiteX73" fmla="*/ 10039240 w 12192002"/>
              <a:gd name="connsiteY73" fmla="*/ 603107 h 2122526"/>
              <a:gd name="connsiteX74" fmla="*/ 10082169 w 12192002"/>
              <a:gd name="connsiteY74" fmla="*/ 601443 h 2122526"/>
              <a:gd name="connsiteX75" fmla="*/ 10126500 w 12192002"/>
              <a:gd name="connsiteY75" fmla="*/ 603538 h 2122526"/>
              <a:gd name="connsiteX76" fmla="*/ 10261101 w 12192002"/>
              <a:gd name="connsiteY76" fmla="*/ 615053 h 2122526"/>
              <a:gd name="connsiteX77" fmla="*/ 10336855 w 12192002"/>
              <a:gd name="connsiteY77" fmla="*/ 624804 h 2122526"/>
              <a:gd name="connsiteX78" fmla="*/ 10383868 w 12192002"/>
              <a:gd name="connsiteY78" fmla="*/ 625415 h 2122526"/>
              <a:gd name="connsiteX79" fmla="*/ 10445984 w 12192002"/>
              <a:gd name="connsiteY79" fmla="*/ 629262 h 2122526"/>
              <a:gd name="connsiteX80" fmla="*/ 10519280 w 12192002"/>
              <a:gd name="connsiteY80" fmla="*/ 631320 h 2122526"/>
              <a:gd name="connsiteX81" fmla="*/ 10644619 w 12192002"/>
              <a:gd name="connsiteY81" fmla="*/ 651566 h 2122526"/>
              <a:gd name="connsiteX82" fmla="*/ 10857724 w 12192002"/>
              <a:gd name="connsiteY82" fmla="*/ 712684 h 2122526"/>
              <a:gd name="connsiteX83" fmla="*/ 10951063 w 12192002"/>
              <a:gd name="connsiteY83" fmla="*/ 725767 h 2122526"/>
              <a:gd name="connsiteX84" fmla="*/ 11030956 w 12192002"/>
              <a:gd name="connsiteY84" fmla="*/ 721011 h 2122526"/>
              <a:gd name="connsiteX85" fmla="*/ 11085938 w 12192002"/>
              <a:gd name="connsiteY85" fmla="*/ 723892 h 2122526"/>
              <a:gd name="connsiteX86" fmla="*/ 11143411 w 12192002"/>
              <a:gd name="connsiteY86" fmla="*/ 733141 h 2122526"/>
              <a:gd name="connsiteX87" fmla="*/ 11195087 w 12192002"/>
              <a:gd name="connsiteY87" fmla="*/ 732494 h 2122526"/>
              <a:gd name="connsiteX88" fmla="*/ 11273972 w 12192002"/>
              <a:gd name="connsiteY88" fmla="*/ 729660 h 2122526"/>
              <a:gd name="connsiteX89" fmla="*/ 11369715 w 12192002"/>
              <a:gd name="connsiteY89" fmla="*/ 813181 h 2122526"/>
              <a:gd name="connsiteX90" fmla="*/ 11462695 w 12192002"/>
              <a:gd name="connsiteY90" fmla="*/ 874654 h 2122526"/>
              <a:gd name="connsiteX91" fmla="*/ 11564181 w 12192002"/>
              <a:gd name="connsiteY91" fmla="*/ 888450 h 2122526"/>
              <a:gd name="connsiteX92" fmla="*/ 11684760 w 12192002"/>
              <a:gd name="connsiteY92" fmla="*/ 929360 h 2122526"/>
              <a:gd name="connsiteX93" fmla="*/ 11744187 w 12192002"/>
              <a:gd name="connsiteY93" fmla="*/ 984253 h 2122526"/>
              <a:gd name="connsiteX94" fmla="*/ 11834979 w 12192002"/>
              <a:gd name="connsiteY94" fmla="*/ 1013094 h 2122526"/>
              <a:gd name="connsiteX95" fmla="*/ 11933790 w 12192002"/>
              <a:gd name="connsiteY95" fmla="*/ 990933 h 2122526"/>
              <a:gd name="connsiteX96" fmla="*/ 12084140 w 12192002"/>
              <a:gd name="connsiteY96" fmla="*/ 1007396 h 2122526"/>
              <a:gd name="connsiteX97" fmla="*/ 12140863 w 12192002"/>
              <a:gd name="connsiteY97" fmla="*/ 1035036 h 2122526"/>
              <a:gd name="connsiteX98" fmla="*/ 12192002 w 12192002"/>
              <a:gd name="connsiteY98" fmla="*/ 1015838 h 2122526"/>
              <a:gd name="connsiteX99" fmla="*/ 12192002 w 12192002"/>
              <a:gd name="connsiteY99" fmla="*/ 1955549 h 2122526"/>
              <a:gd name="connsiteX100" fmla="*/ 12192000 w 12192002"/>
              <a:gd name="connsiteY100" fmla="*/ 1955549 h 2122526"/>
              <a:gd name="connsiteX101" fmla="*/ 12192000 w 12192002"/>
              <a:gd name="connsiteY101" fmla="*/ 2122526 h 2122526"/>
              <a:gd name="connsiteX102" fmla="*/ 0 w 12192002"/>
              <a:gd name="connsiteY102" fmla="*/ 2122526 h 2122526"/>
              <a:gd name="connsiteX103" fmla="*/ 0 w 12192002"/>
              <a:gd name="connsiteY103" fmla="*/ 1348327 h 2122526"/>
              <a:gd name="connsiteX104" fmla="*/ 2 w 12192002"/>
              <a:gd name="connsiteY104" fmla="*/ 1348327 h 2122526"/>
              <a:gd name="connsiteX105" fmla="*/ 2 w 12192002"/>
              <a:gd name="connsiteY105" fmla="*/ 592017 h 2122526"/>
              <a:gd name="connsiteX106" fmla="*/ 15526 w 12192002"/>
              <a:gd name="connsiteY106" fmla="*/ 586548 h 2122526"/>
              <a:gd name="connsiteX107" fmla="*/ 118381 w 12192002"/>
              <a:gd name="connsiteY107" fmla="*/ 583692 h 2122526"/>
              <a:gd name="connsiteX108" fmla="*/ 292435 w 12192002"/>
              <a:gd name="connsiteY108" fmla="*/ 531887 h 2122526"/>
              <a:gd name="connsiteX109" fmla="*/ 404015 w 12192002"/>
              <a:gd name="connsiteY109" fmla="*/ 511191 h 2122526"/>
              <a:gd name="connsiteX110" fmla="*/ 445099 w 12192002"/>
              <a:gd name="connsiteY110" fmla="*/ 505368 h 2122526"/>
              <a:gd name="connsiteX111" fmla="*/ 571717 w 12192002"/>
              <a:gd name="connsiteY111" fmla="*/ 467338 h 2122526"/>
              <a:gd name="connsiteX112" fmla="*/ 578535 w 12192002"/>
              <a:gd name="connsiteY112" fmla="*/ 467527 h 2122526"/>
              <a:gd name="connsiteX113" fmla="*/ 596792 w 12192002"/>
              <a:gd name="connsiteY113" fmla="*/ 464875 h 2122526"/>
              <a:gd name="connsiteX114" fmla="*/ 708875 w 12192002"/>
              <a:gd name="connsiteY114" fmla="*/ 422017 h 2122526"/>
              <a:gd name="connsiteX115" fmla="*/ 719742 w 12192002"/>
              <a:gd name="connsiteY115" fmla="*/ 416340 h 2122526"/>
              <a:gd name="connsiteX116" fmla="*/ 720047 w 12192002"/>
              <a:gd name="connsiteY116" fmla="*/ 415078 h 2122526"/>
              <a:gd name="connsiteX117" fmla="*/ 763053 w 12192002"/>
              <a:gd name="connsiteY117" fmla="*/ 414307 h 2122526"/>
              <a:gd name="connsiteX118" fmla="*/ 767901 w 12192002"/>
              <a:gd name="connsiteY118" fmla="*/ 412086 h 2122526"/>
              <a:gd name="connsiteX119" fmla="*/ 797041 w 12192002"/>
              <a:gd name="connsiteY119" fmla="*/ 414293 h 2122526"/>
              <a:gd name="connsiteX120" fmla="*/ 811506 w 12192002"/>
              <a:gd name="connsiteY120" fmla="*/ 413988 h 2122526"/>
              <a:gd name="connsiteX121" fmla="*/ 816809 w 12192002"/>
              <a:gd name="connsiteY121" fmla="*/ 416882 h 2122526"/>
              <a:gd name="connsiteX122" fmla="*/ 837540 w 12192002"/>
              <a:gd name="connsiteY122" fmla="*/ 414918 h 2122526"/>
              <a:gd name="connsiteX123" fmla="*/ 858269 w 12192002"/>
              <a:gd name="connsiteY123" fmla="*/ 416131 h 2122526"/>
              <a:gd name="connsiteX124" fmla="*/ 948732 w 12192002"/>
              <a:gd name="connsiteY124" fmla="*/ 404293 h 2122526"/>
              <a:gd name="connsiteX125" fmla="*/ 1149979 w 12192002"/>
              <a:gd name="connsiteY125" fmla="*/ 406698 h 2122526"/>
              <a:gd name="connsiteX126" fmla="*/ 1496110 w 12192002"/>
              <a:gd name="connsiteY126" fmla="*/ 357263 h 2122526"/>
              <a:gd name="connsiteX127" fmla="*/ 1608669 w 12192002"/>
              <a:gd name="connsiteY127" fmla="*/ 331673 h 2122526"/>
              <a:gd name="connsiteX128" fmla="*/ 1675071 w 12192002"/>
              <a:gd name="connsiteY128" fmla="*/ 324776 h 2122526"/>
              <a:gd name="connsiteX129" fmla="*/ 1738204 w 12192002"/>
              <a:gd name="connsiteY129" fmla="*/ 308427 h 2122526"/>
              <a:gd name="connsiteX130" fmla="*/ 1786655 w 12192002"/>
              <a:gd name="connsiteY130" fmla="*/ 303376 h 2122526"/>
              <a:gd name="connsiteX131" fmla="*/ 1873080 w 12192002"/>
              <a:gd name="connsiteY131" fmla="*/ 330998 h 2122526"/>
              <a:gd name="connsiteX132" fmla="*/ 1921650 w 12192002"/>
              <a:gd name="connsiteY132" fmla="*/ 332593 h 2122526"/>
              <a:gd name="connsiteX133" fmla="*/ 1928172 w 12192002"/>
              <a:gd name="connsiteY133" fmla="*/ 327762 h 2122526"/>
              <a:gd name="connsiteX134" fmla="*/ 1997356 w 12192002"/>
              <a:gd name="connsiteY134" fmla="*/ 349707 h 2122526"/>
              <a:gd name="connsiteX135" fmla="*/ 2094665 w 12192002"/>
              <a:gd name="connsiteY135" fmla="*/ 341687 h 2122526"/>
              <a:gd name="connsiteX136" fmla="*/ 2208578 w 12192002"/>
              <a:gd name="connsiteY136" fmla="*/ 324976 h 2122526"/>
              <a:gd name="connsiteX137" fmla="*/ 2315112 w 12192002"/>
              <a:gd name="connsiteY137" fmla="*/ 319743 h 2122526"/>
              <a:gd name="connsiteX138" fmla="*/ 2443255 w 12192002"/>
              <a:gd name="connsiteY138" fmla="*/ 328210 h 2122526"/>
              <a:gd name="connsiteX139" fmla="*/ 2587906 w 12192002"/>
              <a:gd name="connsiteY139" fmla="*/ 322233 h 2122526"/>
              <a:gd name="connsiteX140" fmla="*/ 2646527 w 12192002"/>
              <a:gd name="connsiteY140" fmla="*/ 315870 h 2122526"/>
              <a:gd name="connsiteX141" fmla="*/ 2781569 w 12192002"/>
              <a:gd name="connsiteY141" fmla="*/ 326406 h 2122526"/>
              <a:gd name="connsiteX142" fmla="*/ 3030291 w 12192002"/>
              <a:gd name="connsiteY142" fmla="*/ 348227 h 2122526"/>
              <a:gd name="connsiteX143" fmla="*/ 3142556 w 12192002"/>
              <a:gd name="connsiteY143" fmla="*/ 350870 h 2122526"/>
              <a:gd name="connsiteX144" fmla="*/ 3262356 w 12192002"/>
              <a:gd name="connsiteY144" fmla="*/ 358645 h 2122526"/>
              <a:gd name="connsiteX145" fmla="*/ 3341698 w 12192002"/>
              <a:gd name="connsiteY145" fmla="*/ 364522 h 2122526"/>
              <a:gd name="connsiteX146" fmla="*/ 3344026 w 12192002"/>
              <a:gd name="connsiteY146" fmla="*/ 363547 h 2122526"/>
              <a:gd name="connsiteX147" fmla="*/ 3363888 w 12192002"/>
              <a:gd name="connsiteY147" fmla="*/ 365229 h 2122526"/>
              <a:gd name="connsiteX148" fmla="*/ 3400728 w 12192002"/>
              <a:gd name="connsiteY148" fmla="*/ 382181 h 2122526"/>
              <a:gd name="connsiteX149" fmla="*/ 3473223 w 12192002"/>
              <a:gd name="connsiteY149" fmla="*/ 370133 h 2122526"/>
              <a:gd name="connsiteX150" fmla="*/ 3536135 w 12192002"/>
              <a:gd name="connsiteY150" fmla="*/ 366472 h 2122526"/>
              <a:gd name="connsiteX151" fmla="*/ 3585978 w 12192002"/>
              <a:gd name="connsiteY151" fmla="*/ 356773 h 2122526"/>
              <a:gd name="connsiteX152" fmla="*/ 3594501 w 12192002"/>
              <a:gd name="connsiteY152" fmla="*/ 357463 h 2122526"/>
              <a:gd name="connsiteX153" fmla="*/ 3594736 w 12192002"/>
              <a:gd name="connsiteY153" fmla="*/ 357194 h 2122526"/>
              <a:gd name="connsiteX154" fmla="*/ 3603855 w 12192002"/>
              <a:gd name="connsiteY154" fmla="*/ 357358 h 2122526"/>
              <a:gd name="connsiteX155" fmla="*/ 3610035 w 12192002"/>
              <a:gd name="connsiteY155" fmla="*/ 358720 h 2122526"/>
              <a:gd name="connsiteX156" fmla="*/ 3682513 w 12192002"/>
              <a:gd name="connsiteY156" fmla="*/ 326449 h 2122526"/>
              <a:gd name="connsiteX157" fmla="*/ 3789760 w 12192002"/>
              <a:gd name="connsiteY157" fmla="*/ 302526 h 2122526"/>
              <a:gd name="connsiteX158" fmla="*/ 3897275 w 12192002"/>
              <a:gd name="connsiteY158" fmla="*/ 282288 h 2122526"/>
              <a:gd name="connsiteX159" fmla="*/ 3936846 w 12192002"/>
              <a:gd name="connsiteY159" fmla="*/ 276633 h 2122526"/>
              <a:gd name="connsiteX160" fmla="*/ 4004538 w 12192002"/>
              <a:gd name="connsiteY160" fmla="*/ 259176 h 2122526"/>
              <a:gd name="connsiteX161" fmla="*/ 4033778 w 12192002"/>
              <a:gd name="connsiteY161" fmla="*/ 246608 h 2122526"/>
              <a:gd name="connsiteX162" fmla="*/ 4035363 w 12192002"/>
              <a:gd name="connsiteY162" fmla="*/ 246843 h 2122526"/>
              <a:gd name="connsiteX163" fmla="*/ 4036996 w 12192002"/>
              <a:gd name="connsiteY163" fmla="*/ 243176 h 2122526"/>
              <a:gd name="connsiteX164" fmla="*/ 4042364 w 12192002"/>
              <a:gd name="connsiteY164" fmla="*/ 240742 h 2122526"/>
              <a:gd name="connsiteX165" fmla="*/ 4058954 w 12192002"/>
              <a:gd name="connsiteY165" fmla="*/ 239121 h 2122526"/>
              <a:gd name="connsiteX166" fmla="*/ 4065510 w 12192002"/>
              <a:gd name="connsiteY166" fmla="*/ 239339 h 2122526"/>
              <a:gd name="connsiteX167" fmla="*/ 4074427 w 12192002"/>
              <a:gd name="connsiteY167" fmla="*/ 237895 h 2122526"/>
              <a:gd name="connsiteX168" fmla="*/ 4074546 w 12192002"/>
              <a:gd name="connsiteY168" fmla="*/ 237596 h 2122526"/>
              <a:gd name="connsiteX169" fmla="*/ 4083097 w 12192002"/>
              <a:gd name="connsiteY169" fmla="*/ 236761 h 2122526"/>
              <a:gd name="connsiteX170" fmla="*/ 4142745 w 12192002"/>
              <a:gd name="connsiteY170" fmla="*/ 210228 h 2122526"/>
              <a:gd name="connsiteX171" fmla="*/ 4191248 w 12192002"/>
              <a:gd name="connsiteY171" fmla="*/ 194363 h 2122526"/>
              <a:gd name="connsiteX172" fmla="*/ 4201744 w 12192002"/>
              <a:gd name="connsiteY172" fmla="*/ 188729 h 2122526"/>
              <a:gd name="connsiteX173" fmla="*/ 4202048 w 12192002"/>
              <a:gd name="connsiteY173" fmla="*/ 187470 h 2122526"/>
              <a:gd name="connsiteX174" fmla="*/ 4248116 w 12192002"/>
              <a:gd name="connsiteY174" fmla="*/ 184675 h 2122526"/>
              <a:gd name="connsiteX175" fmla="*/ 4276141 w 12192002"/>
              <a:gd name="connsiteY175" fmla="*/ 186999 h 2122526"/>
              <a:gd name="connsiteX176" fmla="*/ 4290062 w 12192002"/>
              <a:gd name="connsiteY176" fmla="*/ 186753 h 2122526"/>
              <a:gd name="connsiteX177" fmla="*/ 4295143 w 12192002"/>
              <a:gd name="connsiteY177" fmla="*/ 189670 h 2122526"/>
              <a:gd name="connsiteX178" fmla="*/ 4315108 w 12192002"/>
              <a:gd name="connsiteY178" fmla="*/ 187791 h 2122526"/>
              <a:gd name="connsiteX179" fmla="*/ 4316965 w 12192002"/>
              <a:gd name="connsiteY179" fmla="*/ 186450 h 2122526"/>
              <a:gd name="connsiteX180" fmla="*/ 4335046 w 12192002"/>
              <a:gd name="connsiteY180" fmla="*/ 189089 h 2122526"/>
              <a:gd name="connsiteX181" fmla="*/ 4372883 w 12192002"/>
              <a:gd name="connsiteY181" fmla="*/ 199670 h 2122526"/>
              <a:gd name="connsiteX182" fmla="*/ 4515813 w 12192002"/>
              <a:gd name="connsiteY182" fmla="*/ 181068 h 2122526"/>
              <a:gd name="connsiteX183" fmla="*/ 4715526 w 12192002"/>
              <a:gd name="connsiteY183" fmla="*/ 171166 h 2122526"/>
              <a:gd name="connsiteX184" fmla="*/ 4762447 w 12192002"/>
              <a:gd name="connsiteY184" fmla="*/ 162678 h 2122526"/>
              <a:gd name="connsiteX185" fmla="*/ 4840439 w 12192002"/>
              <a:gd name="connsiteY185" fmla="*/ 134910 h 2122526"/>
              <a:gd name="connsiteX186" fmla="*/ 5011513 w 12192002"/>
              <a:gd name="connsiteY186" fmla="*/ 110893 h 2122526"/>
              <a:gd name="connsiteX187" fmla="*/ 5065790 w 12192002"/>
              <a:gd name="connsiteY187" fmla="*/ 94512 h 2122526"/>
              <a:gd name="connsiteX188" fmla="*/ 5121659 w 12192002"/>
              <a:gd name="connsiteY188" fmla="*/ 101083 h 2122526"/>
              <a:gd name="connsiteX189" fmla="*/ 5139595 w 12192002"/>
              <a:gd name="connsiteY189" fmla="*/ 90230 h 2122526"/>
              <a:gd name="connsiteX190" fmla="*/ 5142598 w 12192002"/>
              <a:gd name="connsiteY190" fmla="*/ 88129 h 2122526"/>
              <a:gd name="connsiteX191" fmla="*/ 5156554 w 12192002"/>
              <a:gd name="connsiteY191" fmla="*/ 84729 h 2122526"/>
              <a:gd name="connsiteX192" fmla="*/ 5174660 w 12192002"/>
              <a:gd name="connsiteY192" fmla="*/ 77506 h 2122526"/>
              <a:gd name="connsiteX193" fmla="*/ 5222961 w 12192002"/>
              <a:gd name="connsiteY193" fmla="*/ 74516 h 2122526"/>
              <a:gd name="connsiteX194" fmla="*/ 5261763 w 12192002"/>
              <a:gd name="connsiteY194" fmla="*/ 63392 h 2122526"/>
              <a:gd name="connsiteX195" fmla="*/ 5381667 w 12192002"/>
              <a:gd name="connsiteY195" fmla="*/ 42975 h 2122526"/>
              <a:gd name="connsiteX196" fmla="*/ 5432760 w 12192002"/>
              <a:gd name="connsiteY196" fmla="*/ 25273 h 2122526"/>
              <a:gd name="connsiteX197" fmla="*/ 5470905 w 12192002"/>
              <a:gd name="connsiteY197" fmla="*/ 14020 h 2122526"/>
              <a:gd name="connsiteX198" fmla="*/ 5626960 w 12192002"/>
              <a:gd name="connsiteY198" fmla="*/ 0 h 2122526"/>
              <a:gd name="connsiteX0" fmla="*/ 5626960 w 12192002"/>
              <a:gd name="connsiteY0" fmla="*/ 0 h 2122526"/>
              <a:gd name="connsiteX1" fmla="*/ 5758918 w 12192002"/>
              <a:gd name="connsiteY1" fmla="*/ 1023 h 2122526"/>
              <a:gd name="connsiteX2" fmla="*/ 5957375 w 12192002"/>
              <a:gd name="connsiteY2" fmla="*/ 16715 h 2122526"/>
              <a:gd name="connsiteX3" fmla="*/ 6010090 w 12192002"/>
              <a:gd name="connsiteY3" fmla="*/ 20359 h 2122526"/>
              <a:gd name="connsiteX4" fmla="*/ 6041282 w 12192002"/>
              <a:gd name="connsiteY4" fmla="*/ 15266 h 2122526"/>
              <a:gd name="connsiteX5" fmla="*/ 6048637 w 12192002"/>
              <a:gd name="connsiteY5" fmla="*/ 6917 h 2122526"/>
              <a:gd name="connsiteX6" fmla="*/ 6068529 w 12192002"/>
              <a:gd name="connsiteY6" fmla="*/ 7600 h 2122526"/>
              <a:gd name="connsiteX7" fmla="*/ 6073847 w 12192002"/>
              <a:gd name="connsiteY7" fmla="*/ 6063 h 2122526"/>
              <a:gd name="connsiteX8" fmla="*/ 6168673 w 12192002"/>
              <a:gd name="connsiteY8" fmla="*/ 26525 h 2122526"/>
              <a:gd name="connsiteX9" fmla="*/ 6317559 w 12192002"/>
              <a:gd name="connsiteY9" fmla="*/ 28612 h 2122526"/>
              <a:gd name="connsiteX10" fmla="*/ 6549454 w 12192002"/>
              <a:gd name="connsiteY10" fmla="*/ 75412 h 2122526"/>
              <a:gd name="connsiteX11" fmla="*/ 6708221 w 12192002"/>
              <a:gd name="connsiteY11" fmla="*/ 104188 h 2122526"/>
              <a:gd name="connsiteX12" fmla="*/ 6904145 w 12192002"/>
              <a:gd name="connsiteY12" fmla="*/ 132143 h 2122526"/>
              <a:gd name="connsiteX13" fmla="*/ 7018495 w 12192002"/>
              <a:gd name="connsiteY13" fmla="*/ 161649 h 2122526"/>
              <a:gd name="connsiteX14" fmla="*/ 7096987 w 12192002"/>
              <a:gd name="connsiteY14" fmla="*/ 161275 h 2122526"/>
              <a:gd name="connsiteX15" fmla="*/ 7170807 w 12192002"/>
              <a:gd name="connsiteY15" fmla="*/ 173503 h 2122526"/>
              <a:gd name="connsiteX16" fmla="*/ 7197003 w 12192002"/>
              <a:gd name="connsiteY16" fmla="*/ 178151 h 2122526"/>
              <a:gd name="connsiteX17" fmla="*/ 7201101 w 12192002"/>
              <a:gd name="connsiteY17" fmla="*/ 183509 h 2122526"/>
              <a:gd name="connsiteX18" fmla="*/ 7218559 w 12192002"/>
              <a:gd name="connsiteY18" fmla="*/ 188059 h 2122526"/>
              <a:gd name="connsiteX19" fmla="*/ 7310852 w 12192002"/>
              <a:gd name="connsiteY19" fmla="*/ 213308 h 2122526"/>
              <a:gd name="connsiteX20" fmla="*/ 7312179 w 12192002"/>
              <a:gd name="connsiteY20" fmla="*/ 211866 h 2122526"/>
              <a:gd name="connsiteX21" fmla="*/ 7405390 w 12192002"/>
              <a:gd name="connsiteY21" fmla="*/ 202271 h 2122526"/>
              <a:gd name="connsiteX22" fmla="*/ 7495794 w 12192002"/>
              <a:gd name="connsiteY22" fmla="*/ 194166 h 2122526"/>
              <a:gd name="connsiteX23" fmla="*/ 7507039 w 12192002"/>
              <a:gd name="connsiteY23" fmla="*/ 196118 h 2122526"/>
              <a:gd name="connsiteX24" fmla="*/ 7507411 w 12192002"/>
              <a:gd name="connsiteY24" fmla="*/ 195791 h 2122526"/>
              <a:gd name="connsiteX25" fmla="*/ 7519570 w 12192002"/>
              <a:gd name="connsiteY25" fmla="*/ 197126 h 2122526"/>
              <a:gd name="connsiteX26" fmla="*/ 7527542 w 12192002"/>
              <a:gd name="connsiteY26" fmla="*/ 199679 h 2122526"/>
              <a:gd name="connsiteX27" fmla="*/ 7614346 w 12192002"/>
              <a:gd name="connsiteY27" fmla="*/ 205507 h 2122526"/>
              <a:gd name="connsiteX28" fmla="*/ 7718744 w 12192002"/>
              <a:gd name="connsiteY28" fmla="*/ 202036 h 2122526"/>
              <a:gd name="connsiteX29" fmla="*/ 7905407 w 12192002"/>
              <a:gd name="connsiteY29" fmla="*/ 227751 h 2122526"/>
              <a:gd name="connsiteX30" fmla="*/ 8090271 w 12192002"/>
              <a:gd name="connsiteY30" fmla="*/ 269724 h 2122526"/>
              <a:gd name="connsiteX31" fmla="*/ 8245834 w 12192002"/>
              <a:gd name="connsiteY31" fmla="*/ 315885 h 2122526"/>
              <a:gd name="connsiteX32" fmla="*/ 8252033 w 12192002"/>
              <a:gd name="connsiteY32" fmla="*/ 328877 h 2122526"/>
              <a:gd name="connsiteX33" fmla="*/ 8263376 w 12192002"/>
              <a:gd name="connsiteY33" fmla="*/ 338720 h 2122526"/>
              <a:gd name="connsiteX34" fmla="*/ 8266075 w 12192002"/>
              <a:gd name="connsiteY34" fmla="*/ 338490 h 2122526"/>
              <a:gd name="connsiteX35" fmla="*/ 8283149 w 12192002"/>
              <a:gd name="connsiteY35" fmla="*/ 345665 h 2122526"/>
              <a:gd name="connsiteX36" fmla="*/ 8284276 w 12192002"/>
              <a:gd name="connsiteY36" fmla="*/ 350108 h 2122526"/>
              <a:gd name="connsiteX37" fmla="*/ 8295173 w 12192002"/>
              <a:gd name="connsiteY37" fmla="*/ 355931 h 2122526"/>
              <a:gd name="connsiteX38" fmla="*/ 8314432 w 12192002"/>
              <a:gd name="connsiteY38" fmla="*/ 369826 h 2122526"/>
              <a:gd name="connsiteX39" fmla="*/ 8320104 w 12192002"/>
              <a:gd name="connsiteY39" fmla="*/ 370152 h 2122526"/>
              <a:gd name="connsiteX40" fmla="*/ 8352372 w 12192002"/>
              <a:gd name="connsiteY40" fmla="*/ 387570 h 2122526"/>
              <a:gd name="connsiteX41" fmla="*/ 8353799 w 12192002"/>
              <a:gd name="connsiteY41" fmla="*/ 386730 h 2122526"/>
              <a:gd name="connsiteX42" fmla="*/ 8367182 w 12192002"/>
              <a:gd name="connsiteY42" fmla="*/ 386924 h 2122526"/>
              <a:gd name="connsiteX43" fmla="*/ 8490249 w 12192002"/>
              <a:gd name="connsiteY43" fmla="*/ 400966 h 2122526"/>
              <a:gd name="connsiteX44" fmla="*/ 8497594 w 12192002"/>
              <a:gd name="connsiteY44" fmla="*/ 404016 h 2122526"/>
              <a:gd name="connsiteX45" fmla="*/ 8497968 w 12192002"/>
              <a:gd name="connsiteY45" fmla="*/ 403837 h 2122526"/>
              <a:gd name="connsiteX46" fmla="*/ 8506167 w 12192002"/>
              <a:gd name="connsiteY46" fmla="*/ 406575 h 2122526"/>
              <a:gd name="connsiteX47" fmla="*/ 8510983 w 12192002"/>
              <a:gd name="connsiteY47" fmla="*/ 409576 h 2122526"/>
              <a:gd name="connsiteX48" fmla="*/ 8525230 w 12192002"/>
              <a:gd name="connsiteY48" fmla="*/ 415491 h 2122526"/>
              <a:gd name="connsiteX49" fmla="*/ 8596071 w 12192002"/>
              <a:gd name="connsiteY49" fmla="*/ 400649 h 2122526"/>
              <a:gd name="connsiteX50" fmla="*/ 8707847 w 12192002"/>
              <a:gd name="connsiteY50" fmla="*/ 409221 h 2122526"/>
              <a:gd name="connsiteX51" fmla="*/ 8752444 w 12192002"/>
              <a:gd name="connsiteY51" fmla="*/ 411322 h 2122526"/>
              <a:gd name="connsiteX52" fmla="*/ 8928988 w 12192002"/>
              <a:gd name="connsiteY52" fmla="*/ 430554 h 2122526"/>
              <a:gd name="connsiteX53" fmla="*/ 8963048 w 12192002"/>
              <a:gd name="connsiteY53" fmla="*/ 427366 h 2122526"/>
              <a:gd name="connsiteX54" fmla="*/ 8968011 w 12192002"/>
              <a:gd name="connsiteY54" fmla="*/ 425141 h 2122526"/>
              <a:gd name="connsiteX55" fmla="*/ 8974337 w 12192002"/>
              <a:gd name="connsiteY55" fmla="*/ 424441 h 2122526"/>
              <a:gd name="connsiteX56" fmla="*/ 8990394 w 12192002"/>
              <a:gd name="connsiteY56" fmla="*/ 427667 h 2122526"/>
              <a:gd name="connsiteX57" fmla="*/ 8996232 w 12192002"/>
              <a:gd name="connsiteY57" fmla="*/ 429728 h 2122526"/>
              <a:gd name="connsiteX58" fmla="*/ 9005201 w 12192002"/>
              <a:gd name="connsiteY58" fmla="*/ 430939 h 2122526"/>
              <a:gd name="connsiteX59" fmla="*/ 9005486 w 12192002"/>
              <a:gd name="connsiteY59" fmla="*/ 430699 h 2122526"/>
              <a:gd name="connsiteX60" fmla="*/ 9053453 w 12192002"/>
              <a:gd name="connsiteY60" fmla="*/ 433984 h 2122526"/>
              <a:gd name="connsiteX61" fmla="*/ 9113812 w 12192002"/>
              <a:gd name="connsiteY61" fmla="*/ 425670 h 2122526"/>
              <a:gd name="connsiteX62" fmla="*/ 9137318 w 12192002"/>
              <a:gd name="connsiteY62" fmla="*/ 424304 h 2122526"/>
              <a:gd name="connsiteX63" fmla="*/ 9150210 w 12192002"/>
              <a:gd name="connsiteY63" fmla="*/ 422135 h 2122526"/>
              <a:gd name="connsiteX64" fmla="*/ 9151232 w 12192002"/>
              <a:gd name="connsiteY64" fmla="*/ 421070 h 2122526"/>
              <a:gd name="connsiteX65" fmla="*/ 9189246 w 12192002"/>
              <a:gd name="connsiteY65" fmla="*/ 432272 h 2122526"/>
              <a:gd name="connsiteX66" fmla="*/ 9194810 w 12192002"/>
              <a:gd name="connsiteY66" fmla="*/ 441511 h 2122526"/>
              <a:gd name="connsiteX67" fmla="*/ 9231370 w 12192002"/>
              <a:gd name="connsiteY67" fmla="*/ 451590 h 2122526"/>
              <a:gd name="connsiteX68" fmla="*/ 9343052 w 12192002"/>
              <a:gd name="connsiteY68" fmla="*/ 503495 h 2122526"/>
              <a:gd name="connsiteX69" fmla="*/ 9584507 w 12192002"/>
              <a:gd name="connsiteY69" fmla="*/ 549197 h 2122526"/>
              <a:gd name="connsiteX70" fmla="*/ 9728309 w 12192002"/>
              <a:gd name="connsiteY70" fmla="*/ 560617 h 2122526"/>
              <a:gd name="connsiteX71" fmla="*/ 9847792 w 12192002"/>
              <a:gd name="connsiteY71" fmla="*/ 580824 h 2122526"/>
              <a:gd name="connsiteX72" fmla="*/ 9960019 w 12192002"/>
              <a:gd name="connsiteY72" fmla="*/ 587592 h 2122526"/>
              <a:gd name="connsiteX73" fmla="*/ 10039240 w 12192002"/>
              <a:gd name="connsiteY73" fmla="*/ 603107 h 2122526"/>
              <a:gd name="connsiteX74" fmla="*/ 10082169 w 12192002"/>
              <a:gd name="connsiteY74" fmla="*/ 601443 h 2122526"/>
              <a:gd name="connsiteX75" fmla="*/ 10126500 w 12192002"/>
              <a:gd name="connsiteY75" fmla="*/ 603538 h 2122526"/>
              <a:gd name="connsiteX76" fmla="*/ 10261101 w 12192002"/>
              <a:gd name="connsiteY76" fmla="*/ 615053 h 2122526"/>
              <a:gd name="connsiteX77" fmla="*/ 10336855 w 12192002"/>
              <a:gd name="connsiteY77" fmla="*/ 624804 h 2122526"/>
              <a:gd name="connsiteX78" fmla="*/ 10383868 w 12192002"/>
              <a:gd name="connsiteY78" fmla="*/ 625415 h 2122526"/>
              <a:gd name="connsiteX79" fmla="*/ 10445984 w 12192002"/>
              <a:gd name="connsiteY79" fmla="*/ 629262 h 2122526"/>
              <a:gd name="connsiteX80" fmla="*/ 10519280 w 12192002"/>
              <a:gd name="connsiteY80" fmla="*/ 631320 h 2122526"/>
              <a:gd name="connsiteX81" fmla="*/ 10644619 w 12192002"/>
              <a:gd name="connsiteY81" fmla="*/ 651566 h 2122526"/>
              <a:gd name="connsiteX82" fmla="*/ 10857724 w 12192002"/>
              <a:gd name="connsiteY82" fmla="*/ 712684 h 2122526"/>
              <a:gd name="connsiteX83" fmla="*/ 10951063 w 12192002"/>
              <a:gd name="connsiteY83" fmla="*/ 725767 h 2122526"/>
              <a:gd name="connsiteX84" fmla="*/ 11030956 w 12192002"/>
              <a:gd name="connsiteY84" fmla="*/ 721011 h 2122526"/>
              <a:gd name="connsiteX85" fmla="*/ 11085938 w 12192002"/>
              <a:gd name="connsiteY85" fmla="*/ 723892 h 2122526"/>
              <a:gd name="connsiteX86" fmla="*/ 11143411 w 12192002"/>
              <a:gd name="connsiteY86" fmla="*/ 733141 h 2122526"/>
              <a:gd name="connsiteX87" fmla="*/ 11195087 w 12192002"/>
              <a:gd name="connsiteY87" fmla="*/ 732494 h 2122526"/>
              <a:gd name="connsiteX88" fmla="*/ 11273972 w 12192002"/>
              <a:gd name="connsiteY88" fmla="*/ 729660 h 2122526"/>
              <a:gd name="connsiteX89" fmla="*/ 11369715 w 12192002"/>
              <a:gd name="connsiteY89" fmla="*/ 813181 h 2122526"/>
              <a:gd name="connsiteX90" fmla="*/ 11462695 w 12192002"/>
              <a:gd name="connsiteY90" fmla="*/ 874654 h 2122526"/>
              <a:gd name="connsiteX91" fmla="*/ 11564181 w 12192002"/>
              <a:gd name="connsiteY91" fmla="*/ 888450 h 2122526"/>
              <a:gd name="connsiteX92" fmla="*/ 11684760 w 12192002"/>
              <a:gd name="connsiteY92" fmla="*/ 929360 h 2122526"/>
              <a:gd name="connsiteX93" fmla="*/ 11744187 w 12192002"/>
              <a:gd name="connsiteY93" fmla="*/ 984253 h 2122526"/>
              <a:gd name="connsiteX94" fmla="*/ 11834979 w 12192002"/>
              <a:gd name="connsiteY94" fmla="*/ 1013094 h 2122526"/>
              <a:gd name="connsiteX95" fmla="*/ 11933790 w 12192002"/>
              <a:gd name="connsiteY95" fmla="*/ 990933 h 2122526"/>
              <a:gd name="connsiteX96" fmla="*/ 12084140 w 12192002"/>
              <a:gd name="connsiteY96" fmla="*/ 1007396 h 2122526"/>
              <a:gd name="connsiteX97" fmla="*/ 12140863 w 12192002"/>
              <a:gd name="connsiteY97" fmla="*/ 1035036 h 2122526"/>
              <a:gd name="connsiteX98" fmla="*/ 12192002 w 12192002"/>
              <a:gd name="connsiteY98" fmla="*/ 1015838 h 2122526"/>
              <a:gd name="connsiteX99" fmla="*/ 12192002 w 12192002"/>
              <a:gd name="connsiteY99" fmla="*/ 1955549 h 2122526"/>
              <a:gd name="connsiteX100" fmla="*/ 12192000 w 12192002"/>
              <a:gd name="connsiteY100" fmla="*/ 1955549 h 2122526"/>
              <a:gd name="connsiteX101" fmla="*/ 12192000 w 12192002"/>
              <a:gd name="connsiteY101" fmla="*/ 2122526 h 2122526"/>
              <a:gd name="connsiteX102" fmla="*/ 0 w 12192002"/>
              <a:gd name="connsiteY102" fmla="*/ 2122526 h 2122526"/>
              <a:gd name="connsiteX103" fmla="*/ 0 w 12192002"/>
              <a:gd name="connsiteY103" fmla="*/ 1348327 h 2122526"/>
              <a:gd name="connsiteX104" fmla="*/ 2 w 12192002"/>
              <a:gd name="connsiteY104" fmla="*/ 1348327 h 2122526"/>
              <a:gd name="connsiteX105" fmla="*/ 2 w 12192002"/>
              <a:gd name="connsiteY105" fmla="*/ 592017 h 2122526"/>
              <a:gd name="connsiteX106" fmla="*/ 15526 w 12192002"/>
              <a:gd name="connsiteY106" fmla="*/ 586548 h 2122526"/>
              <a:gd name="connsiteX107" fmla="*/ 118381 w 12192002"/>
              <a:gd name="connsiteY107" fmla="*/ 583692 h 2122526"/>
              <a:gd name="connsiteX108" fmla="*/ 292435 w 12192002"/>
              <a:gd name="connsiteY108" fmla="*/ 531887 h 2122526"/>
              <a:gd name="connsiteX109" fmla="*/ 404015 w 12192002"/>
              <a:gd name="connsiteY109" fmla="*/ 511191 h 2122526"/>
              <a:gd name="connsiteX110" fmla="*/ 445099 w 12192002"/>
              <a:gd name="connsiteY110" fmla="*/ 505368 h 2122526"/>
              <a:gd name="connsiteX111" fmla="*/ 571717 w 12192002"/>
              <a:gd name="connsiteY111" fmla="*/ 467338 h 2122526"/>
              <a:gd name="connsiteX112" fmla="*/ 578535 w 12192002"/>
              <a:gd name="connsiteY112" fmla="*/ 467527 h 2122526"/>
              <a:gd name="connsiteX113" fmla="*/ 596792 w 12192002"/>
              <a:gd name="connsiteY113" fmla="*/ 464875 h 2122526"/>
              <a:gd name="connsiteX114" fmla="*/ 708875 w 12192002"/>
              <a:gd name="connsiteY114" fmla="*/ 422017 h 2122526"/>
              <a:gd name="connsiteX115" fmla="*/ 719742 w 12192002"/>
              <a:gd name="connsiteY115" fmla="*/ 416340 h 2122526"/>
              <a:gd name="connsiteX116" fmla="*/ 720047 w 12192002"/>
              <a:gd name="connsiteY116" fmla="*/ 415078 h 2122526"/>
              <a:gd name="connsiteX117" fmla="*/ 763053 w 12192002"/>
              <a:gd name="connsiteY117" fmla="*/ 414307 h 2122526"/>
              <a:gd name="connsiteX118" fmla="*/ 767901 w 12192002"/>
              <a:gd name="connsiteY118" fmla="*/ 412086 h 2122526"/>
              <a:gd name="connsiteX119" fmla="*/ 797041 w 12192002"/>
              <a:gd name="connsiteY119" fmla="*/ 414293 h 2122526"/>
              <a:gd name="connsiteX120" fmla="*/ 811506 w 12192002"/>
              <a:gd name="connsiteY120" fmla="*/ 413988 h 2122526"/>
              <a:gd name="connsiteX121" fmla="*/ 816809 w 12192002"/>
              <a:gd name="connsiteY121" fmla="*/ 416882 h 2122526"/>
              <a:gd name="connsiteX122" fmla="*/ 837540 w 12192002"/>
              <a:gd name="connsiteY122" fmla="*/ 414918 h 2122526"/>
              <a:gd name="connsiteX123" fmla="*/ 858269 w 12192002"/>
              <a:gd name="connsiteY123" fmla="*/ 416131 h 2122526"/>
              <a:gd name="connsiteX124" fmla="*/ 948732 w 12192002"/>
              <a:gd name="connsiteY124" fmla="*/ 404293 h 2122526"/>
              <a:gd name="connsiteX125" fmla="*/ 1149979 w 12192002"/>
              <a:gd name="connsiteY125" fmla="*/ 406698 h 2122526"/>
              <a:gd name="connsiteX126" fmla="*/ 1496110 w 12192002"/>
              <a:gd name="connsiteY126" fmla="*/ 357263 h 2122526"/>
              <a:gd name="connsiteX127" fmla="*/ 1608669 w 12192002"/>
              <a:gd name="connsiteY127" fmla="*/ 331673 h 2122526"/>
              <a:gd name="connsiteX128" fmla="*/ 1675071 w 12192002"/>
              <a:gd name="connsiteY128" fmla="*/ 324776 h 2122526"/>
              <a:gd name="connsiteX129" fmla="*/ 1738204 w 12192002"/>
              <a:gd name="connsiteY129" fmla="*/ 308427 h 2122526"/>
              <a:gd name="connsiteX130" fmla="*/ 1786655 w 12192002"/>
              <a:gd name="connsiteY130" fmla="*/ 303376 h 2122526"/>
              <a:gd name="connsiteX131" fmla="*/ 1873080 w 12192002"/>
              <a:gd name="connsiteY131" fmla="*/ 330998 h 2122526"/>
              <a:gd name="connsiteX132" fmla="*/ 1921650 w 12192002"/>
              <a:gd name="connsiteY132" fmla="*/ 332593 h 2122526"/>
              <a:gd name="connsiteX133" fmla="*/ 1928172 w 12192002"/>
              <a:gd name="connsiteY133" fmla="*/ 327762 h 2122526"/>
              <a:gd name="connsiteX134" fmla="*/ 1997356 w 12192002"/>
              <a:gd name="connsiteY134" fmla="*/ 349707 h 2122526"/>
              <a:gd name="connsiteX135" fmla="*/ 2094665 w 12192002"/>
              <a:gd name="connsiteY135" fmla="*/ 341687 h 2122526"/>
              <a:gd name="connsiteX136" fmla="*/ 2208578 w 12192002"/>
              <a:gd name="connsiteY136" fmla="*/ 324976 h 2122526"/>
              <a:gd name="connsiteX137" fmla="*/ 2315112 w 12192002"/>
              <a:gd name="connsiteY137" fmla="*/ 319743 h 2122526"/>
              <a:gd name="connsiteX138" fmla="*/ 2443255 w 12192002"/>
              <a:gd name="connsiteY138" fmla="*/ 328210 h 2122526"/>
              <a:gd name="connsiteX139" fmla="*/ 2587906 w 12192002"/>
              <a:gd name="connsiteY139" fmla="*/ 322233 h 2122526"/>
              <a:gd name="connsiteX140" fmla="*/ 2646527 w 12192002"/>
              <a:gd name="connsiteY140" fmla="*/ 315870 h 2122526"/>
              <a:gd name="connsiteX141" fmla="*/ 2781569 w 12192002"/>
              <a:gd name="connsiteY141" fmla="*/ 326406 h 2122526"/>
              <a:gd name="connsiteX142" fmla="*/ 3030291 w 12192002"/>
              <a:gd name="connsiteY142" fmla="*/ 348227 h 2122526"/>
              <a:gd name="connsiteX143" fmla="*/ 3142556 w 12192002"/>
              <a:gd name="connsiteY143" fmla="*/ 350870 h 2122526"/>
              <a:gd name="connsiteX144" fmla="*/ 3262356 w 12192002"/>
              <a:gd name="connsiteY144" fmla="*/ 358645 h 2122526"/>
              <a:gd name="connsiteX145" fmla="*/ 3341698 w 12192002"/>
              <a:gd name="connsiteY145" fmla="*/ 364522 h 2122526"/>
              <a:gd name="connsiteX146" fmla="*/ 3344026 w 12192002"/>
              <a:gd name="connsiteY146" fmla="*/ 363547 h 2122526"/>
              <a:gd name="connsiteX147" fmla="*/ 3363888 w 12192002"/>
              <a:gd name="connsiteY147" fmla="*/ 365229 h 2122526"/>
              <a:gd name="connsiteX148" fmla="*/ 3400728 w 12192002"/>
              <a:gd name="connsiteY148" fmla="*/ 382181 h 2122526"/>
              <a:gd name="connsiteX149" fmla="*/ 3473223 w 12192002"/>
              <a:gd name="connsiteY149" fmla="*/ 370133 h 2122526"/>
              <a:gd name="connsiteX150" fmla="*/ 3536135 w 12192002"/>
              <a:gd name="connsiteY150" fmla="*/ 366472 h 2122526"/>
              <a:gd name="connsiteX151" fmla="*/ 3585978 w 12192002"/>
              <a:gd name="connsiteY151" fmla="*/ 356773 h 2122526"/>
              <a:gd name="connsiteX152" fmla="*/ 3594501 w 12192002"/>
              <a:gd name="connsiteY152" fmla="*/ 357463 h 2122526"/>
              <a:gd name="connsiteX153" fmla="*/ 3594736 w 12192002"/>
              <a:gd name="connsiteY153" fmla="*/ 357194 h 2122526"/>
              <a:gd name="connsiteX154" fmla="*/ 3603855 w 12192002"/>
              <a:gd name="connsiteY154" fmla="*/ 357358 h 2122526"/>
              <a:gd name="connsiteX155" fmla="*/ 3610035 w 12192002"/>
              <a:gd name="connsiteY155" fmla="*/ 358720 h 2122526"/>
              <a:gd name="connsiteX156" fmla="*/ 3682513 w 12192002"/>
              <a:gd name="connsiteY156" fmla="*/ 326449 h 2122526"/>
              <a:gd name="connsiteX157" fmla="*/ 3789760 w 12192002"/>
              <a:gd name="connsiteY157" fmla="*/ 302526 h 2122526"/>
              <a:gd name="connsiteX158" fmla="*/ 3897275 w 12192002"/>
              <a:gd name="connsiteY158" fmla="*/ 282288 h 2122526"/>
              <a:gd name="connsiteX159" fmla="*/ 3936846 w 12192002"/>
              <a:gd name="connsiteY159" fmla="*/ 276633 h 2122526"/>
              <a:gd name="connsiteX160" fmla="*/ 4004538 w 12192002"/>
              <a:gd name="connsiteY160" fmla="*/ 259176 h 2122526"/>
              <a:gd name="connsiteX161" fmla="*/ 4033778 w 12192002"/>
              <a:gd name="connsiteY161" fmla="*/ 246608 h 2122526"/>
              <a:gd name="connsiteX162" fmla="*/ 4035363 w 12192002"/>
              <a:gd name="connsiteY162" fmla="*/ 246843 h 2122526"/>
              <a:gd name="connsiteX163" fmla="*/ 4036996 w 12192002"/>
              <a:gd name="connsiteY163" fmla="*/ 243176 h 2122526"/>
              <a:gd name="connsiteX164" fmla="*/ 4042364 w 12192002"/>
              <a:gd name="connsiteY164" fmla="*/ 240742 h 2122526"/>
              <a:gd name="connsiteX165" fmla="*/ 4058954 w 12192002"/>
              <a:gd name="connsiteY165" fmla="*/ 239121 h 2122526"/>
              <a:gd name="connsiteX166" fmla="*/ 4065510 w 12192002"/>
              <a:gd name="connsiteY166" fmla="*/ 239339 h 2122526"/>
              <a:gd name="connsiteX167" fmla="*/ 4074427 w 12192002"/>
              <a:gd name="connsiteY167" fmla="*/ 237895 h 2122526"/>
              <a:gd name="connsiteX168" fmla="*/ 4074546 w 12192002"/>
              <a:gd name="connsiteY168" fmla="*/ 237596 h 2122526"/>
              <a:gd name="connsiteX169" fmla="*/ 4083097 w 12192002"/>
              <a:gd name="connsiteY169" fmla="*/ 236761 h 2122526"/>
              <a:gd name="connsiteX170" fmla="*/ 4142745 w 12192002"/>
              <a:gd name="connsiteY170" fmla="*/ 210228 h 2122526"/>
              <a:gd name="connsiteX171" fmla="*/ 4191248 w 12192002"/>
              <a:gd name="connsiteY171" fmla="*/ 194363 h 2122526"/>
              <a:gd name="connsiteX172" fmla="*/ 4201744 w 12192002"/>
              <a:gd name="connsiteY172" fmla="*/ 188729 h 2122526"/>
              <a:gd name="connsiteX173" fmla="*/ 4202048 w 12192002"/>
              <a:gd name="connsiteY173" fmla="*/ 187470 h 2122526"/>
              <a:gd name="connsiteX174" fmla="*/ 4248116 w 12192002"/>
              <a:gd name="connsiteY174" fmla="*/ 184675 h 2122526"/>
              <a:gd name="connsiteX175" fmla="*/ 4276141 w 12192002"/>
              <a:gd name="connsiteY175" fmla="*/ 186999 h 2122526"/>
              <a:gd name="connsiteX176" fmla="*/ 4290062 w 12192002"/>
              <a:gd name="connsiteY176" fmla="*/ 186753 h 2122526"/>
              <a:gd name="connsiteX177" fmla="*/ 4295143 w 12192002"/>
              <a:gd name="connsiteY177" fmla="*/ 189670 h 2122526"/>
              <a:gd name="connsiteX178" fmla="*/ 4315108 w 12192002"/>
              <a:gd name="connsiteY178" fmla="*/ 187791 h 2122526"/>
              <a:gd name="connsiteX179" fmla="*/ 4316965 w 12192002"/>
              <a:gd name="connsiteY179" fmla="*/ 186450 h 2122526"/>
              <a:gd name="connsiteX180" fmla="*/ 4335046 w 12192002"/>
              <a:gd name="connsiteY180" fmla="*/ 189089 h 2122526"/>
              <a:gd name="connsiteX181" fmla="*/ 4428542 w 12192002"/>
              <a:gd name="connsiteY181" fmla="*/ 191719 h 2122526"/>
              <a:gd name="connsiteX182" fmla="*/ 4515813 w 12192002"/>
              <a:gd name="connsiteY182" fmla="*/ 181068 h 2122526"/>
              <a:gd name="connsiteX183" fmla="*/ 4715526 w 12192002"/>
              <a:gd name="connsiteY183" fmla="*/ 171166 h 2122526"/>
              <a:gd name="connsiteX184" fmla="*/ 4762447 w 12192002"/>
              <a:gd name="connsiteY184" fmla="*/ 162678 h 2122526"/>
              <a:gd name="connsiteX185" fmla="*/ 4840439 w 12192002"/>
              <a:gd name="connsiteY185" fmla="*/ 134910 h 2122526"/>
              <a:gd name="connsiteX186" fmla="*/ 5011513 w 12192002"/>
              <a:gd name="connsiteY186" fmla="*/ 110893 h 2122526"/>
              <a:gd name="connsiteX187" fmla="*/ 5065790 w 12192002"/>
              <a:gd name="connsiteY187" fmla="*/ 94512 h 2122526"/>
              <a:gd name="connsiteX188" fmla="*/ 5121659 w 12192002"/>
              <a:gd name="connsiteY188" fmla="*/ 101083 h 2122526"/>
              <a:gd name="connsiteX189" fmla="*/ 5139595 w 12192002"/>
              <a:gd name="connsiteY189" fmla="*/ 90230 h 2122526"/>
              <a:gd name="connsiteX190" fmla="*/ 5142598 w 12192002"/>
              <a:gd name="connsiteY190" fmla="*/ 88129 h 2122526"/>
              <a:gd name="connsiteX191" fmla="*/ 5156554 w 12192002"/>
              <a:gd name="connsiteY191" fmla="*/ 84729 h 2122526"/>
              <a:gd name="connsiteX192" fmla="*/ 5174660 w 12192002"/>
              <a:gd name="connsiteY192" fmla="*/ 77506 h 2122526"/>
              <a:gd name="connsiteX193" fmla="*/ 5222961 w 12192002"/>
              <a:gd name="connsiteY193" fmla="*/ 74516 h 2122526"/>
              <a:gd name="connsiteX194" fmla="*/ 5261763 w 12192002"/>
              <a:gd name="connsiteY194" fmla="*/ 63392 h 2122526"/>
              <a:gd name="connsiteX195" fmla="*/ 5381667 w 12192002"/>
              <a:gd name="connsiteY195" fmla="*/ 42975 h 2122526"/>
              <a:gd name="connsiteX196" fmla="*/ 5432760 w 12192002"/>
              <a:gd name="connsiteY196" fmla="*/ 25273 h 2122526"/>
              <a:gd name="connsiteX197" fmla="*/ 5470905 w 12192002"/>
              <a:gd name="connsiteY197" fmla="*/ 14020 h 2122526"/>
              <a:gd name="connsiteX198" fmla="*/ 5626960 w 12192002"/>
              <a:gd name="connsiteY198" fmla="*/ 0 h 2122526"/>
              <a:gd name="connsiteX0" fmla="*/ 5626960 w 12192002"/>
              <a:gd name="connsiteY0" fmla="*/ 0 h 2122526"/>
              <a:gd name="connsiteX1" fmla="*/ 5758918 w 12192002"/>
              <a:gd name="connsiteY1" fmla="*/ 1023 h 2122526"/>
              <a:gd name="connsiteX2" fmla="*/ 5957375 w 12192002"/>
              <a:gd name="connsiteY2" fmla="*/ 16715 h 2122526"/>
              <a:gd name="connsiteX3" fmla="*/ 6010090 w 12192002"/>
              <a:gd name="connsiteY3" fmla="*/ 20359 h 2122526"/>
              <a:gd name="connsiteX4" fmla="*/ 6041282 w 12192002"/>
              <a:gd name="connsiteY4" fmla="*/ 15266 h 2122526"/>
              <a:gd name="connsiteX5" fmla="*/ 6048637 w 12192002"/>
              <a:gd name="connsiteY5" fmla="*/ 6917 h 2122526"/>
              <a:gd name="connsiteX6" fmla="*/ 6068529 w 12192002"/>
              <a:gd name="connsiteY6" fmla="*/ 7600 h 2122526"/>
              <a:gd name="connsiteX7" fmla="*/ 6073847 w 12192002"/>
              <a:gd name="connsiteY7" fmla="*/ 6063 h 2122526"/>
              <a:gd name="connsiteX8" fmla="*/ 6168673 w 12192002"/>
              <a:gd name="connsiteY8" fmla="*/ 26525 h 2122526"/>
              <a:gd name="connsiteX9" fmla="*/ 6317559 w 12192002"/>
              <a:gd name="connsiteY9" fmla="*/ 28612 h 2122526"/>
              <a:gd name="connsiteX10" fmla="*/ 6549454 w 12192002"/>
              <a:gd name="connsiteY10" fmla="*/ 75412 h 2122526"/>
              <a:gd name="connsiteX11" fmla="*/ 6708221 w 12192002"/>
              <a:gd name="connsiteY11" fmla="*/ 104188 h 2122526"/>
              <a:gd name="connsiteX12" fmla="*/ 6904145 w 12192002"/>
              <a:gd name="connsiteY12" fmla="*/ 132143 h 2122526"/>
              <a:gd name="connsiteX13" fmla="*/ 7018495 w 12192002"/>
              <a:gd name="connsiteY13" fmla="*/ 161649 h 2122526"/>
              <a:gd name="connsiteX14" fmla="*/ 7096987 w 12192002"/>
              <a:gd name="connsiteY14" fmla="*/ 161275 h 2122526"/>
              <a:gd name="connsiteX15" fmla="*/ 7170807 w 12192002"/>
              <a:gd name="connsiteY15" fmla="*/ 173503 h 2122526"/>
              <a:gd name="connsiteX16" fmla="*/ 7197003 w 12192002"/>
              <a:gd name="connsiteY16" fmla="*/ 178151 h 2122526"/>
              <a:gd name="connsiteX17" fmla="*/ 7201101 w 12192002"/>
              <a:gd name="connsiteY17" fmla="*/ 183509 h 2122526"/>
              <a:gd name="connsiteX18" fmla="*/ 7218559 w 12192002"/>
              <a:gd name="connsiteY18" fmla="*/ 188059 h 2122526"/>
              <a:gd name="connsiteX19" fmla="*/ 7310852 w 12192002"/>
              <a:gd name="connsiteY19" fmla="*/ 213308 h 2122526"/>
              <a:gd name="connsiteX20" fmla="*/ 7312179 w 12192002"/>
              <a:gd name="connsiteY20" fmla="*/ 211866 h 2122526"/>
              <a:gd name="connsiteX21" fmla="*/ 7405390 w 12192002"/>
              <a:gd name="connsiteY21" fmla="*/ 202271 h 2122526"/>
              <a:gd name="connsiteX22" fmla="*/ 7495794 w 12192002"/>
              <a:gd name="connsiteY22" fmla="*/ 194166 h 2122526"/>
              <a:gd name="connsiteX23" fmla="*/ 7507039 w 12192002"/>
              <a:gd name="connsiteY23" fmla="*/ 196118 h 2122526"/>
              <a:gd name="connsiteX24" fmla="*/ 7507411 w 12192002"/>
              <a:gd name="connsiteY24" fmla="*/ 195791 h 2122526"/>
              <a:gd name="connsiteX25" fmla="*/ 7519570 w 12192002"/>
              <a:gd name="connsiteY25" fmla="*/ 197126 h 2122526"/>
              <a:gd name="connsiteX26" fmla="*/ 7527542 w 12192002"/>
              <a:gd name="connsiteY26" fmla="*/ 199679 h 2122526"/>
              <a:gd name="connsiteX27" fmla="*/ 7614346 w 12192002"/>
              <a:gd name="connsiteY27" fmla="*/ 205507 h 2122526"/>
              <a:gd name="connsiteX28" fmla="*/ 7718744 w 12192002"/>
              <a:gd name="connsiteY28" fmla="*/ 202036 h 2122526"/>
              <a:gd name="connsiteX29" fmla="*/ 7905407 w 12192002"/>
              <a:gd name="connsiteY29" fmla="*/ 227751 h 2122526"/>
              <a:gd name="connsiteX30" fmla="*/ 8090271 w 12192002"/>
              <a:gd name="connsiteY30" fmla="*/ 269724 h 2122526"/>
              <a:gd name="connsiteX31" fmla="*/ 8245834 w 12192002"/>
              <a:gd name="connsiteY31" fmla="*/ 315885 h 2122526"/>
              <a:gd name="connsiteX32" fmla="*/ 8252033 w 12192002"/>
              <a:gd name="connsiteY32" fmla="*/ 328877 h 2122526"/>
              <a:gd name="connsiteX33" fmla="*/ 8263376 w 12192002"/>
              <a:gd name="connsiteY33" fmla="*/ 338720 h 2122526"/>
              <a:gd name="connsiteX34" fmla="*/ 8266075 w 12192002"/>
              <a:gd name="connsiteY34" fmla="*/ 338490 h 2122526"/>
              <a:gd name="connsiteX35" fmla="*/ 8283149 w 12192002"/>
              <a:gd name="connsiteY35" fmla="*/ 345665 h 2122526"/>
              <a:gd name="connsiteX36" fmla="*/ 8284276 w 12192002"/>
              <a:gd name="connsiteY36" fmla="*/ 350108 h 2122526"/>
              <a:gd name="connsiteX37" fmla="*/ 8295173 w 12192002"/>
              <a:gd name="connsiteY37" fmla="*/ 355931 h 2122526"/>
              <a:gd name="connsiteX38" fmla="*/ 8314432 w 12192002"/>
              <a:gd name="connsiteY38" fmla="*/ 369826 h 2122526"/>
              <a:gd name="connsiteX39" fmla="*/ 8320104 w 12192002"/>
              <a:gd name="connsiteY39" fmla="*/ 370152 h 2122526"/>
              <a:gd name="connsiteX40" fmla="*/ 8352372 w 12192002"/>
              <a:gd name="connsiteY40" fmla="*/ 387570 h 2122526"/>
              <a:gd name="connsiteX41" fmla="*/ 8353799 w 12192002"/>
              <a:gd name="connsiteY41" fmla="*/ 386730 h 2122526"/>
              <a:gd name="connsiteX42" fmla="*/ 8367182 w 12192002"/>
              <a:gd name="connsiteY42" fmla="*/ 386924 h 2122526"/>
              <a:gd name="connsiteX43" fmla="*/ 8490249 w 12192002"/>
              <a:gd name="connsiteY43" fmla="*/ 400966 h 2122526"/>
              <a:gd name="connsiteX44" fmla="*/ 8497594 w 12192002"/>
              <a:gd name="connsiteY44" fmla="*/ 404016 h 2122526"/>
              <a:gd name="connsiteX45" fmla="*/ 8497968 w 12192002"/>
              <a:gd name="connsiteY45" fmla="*/ 403837 h 2122526"/>
              <a:gd name="connsiteX46" fmla="*/ 8506167 w 12192002"/>
              <a:gd name="connsiteY46" fmla="*/ 406575 h 2122526"/>
              <a:gd name="connsiteX47" fmla="*/ 8510983 w 12192002"/>
              <a:gd name="connsiteY47" fmla="*/ 409576 h 2122526"/>
              <a:gd name="connsiteX48" fmla="*/ 8525230 w 12192002"/>
              <a:gd name="connsiteY48" fmla="*/ 415491 h 2122526"/>
              <a:gd name="connsiteX49" fmla="*/ 8596071 w 12192002"/>
              <a:gd name="connsiteY49" fmla="*/ 400649 h 2122526"/>
              <a:gd name="connsiteX50" fmla="*/ 8707847 w 12192002"/>
              <a:gd name="connsiteY50" fmla="*/ 409221 h 2122526"/>
              <a:gd name="connsiteX51" fmla="*/ 8752444 w 12192002"/>
              <a:gd name="connsiteY51" fmla="*/ 411322 h 2122526"/>
              <a:gd name="connsiteX52" fmla="*/ 8928988 w 12192002"/>
              <a:gd name="connsiteY52" fmla="*/ 430554 h 2122526"/>
              <a:gd name="connsiteX53" fmla="*/ 8963048 w 12192002"/>
              <a:gd name="connsiteY53" fmla="*/ 427366 h 2122526"/>
              <a:gd name="connsiteX54" fmla="*/ 8968011 w 12192002"/>
              <a:gd name="connsiteY54" fmla="*/ 425141 h 2122526"/>
              <a:gd name="connsiteX55" fmla="*/ 8974337 w 12192002"/>
              <a:gd name="connsiteY55" fmla="*/ 424441 h 2122526"/>
              <a:gd name="connsiteX56" fmla="*/ 8990394 w 12192002"/>
              <a:gd name="connsiteY56" fmla="*/ 427667 h 2122526"/>
              <a:gd name="connsiteX57" fmla="*/ 8996232 w 12192002"/>
              <a:gd name="connsiteY57" fmla="*/ 429728 h 2122526"/>
              <a:gd name="connsiteX58" fmla="*/ 9005201 w 12192002"/>
              <a:gd name="connsiteY58" fmla="*/ 430939 h 2122526"/>
              <a:gd name="connsiteX59" fmla="*/ 9005486 w 12192002"/>
              <a:gd name="connsiteY59" fmla="*/ 430699 h 2122526"/>
              <a:gd name="connsiteX60" fmla="*/ 9053453 w 12192002"/>
              <a:gd name="connsiteY60" fmla="*/ 433984 h 2122526"/>
              <a:gd name="connsiteX61" fmla="*/ 9113812 w 12192002"/>
              <a:gd name="connsiteY61" fmla="*/ 425670 h 2122526"/>
              <a:gd name="connsiteX62" fmla="*/ 9137318 w 12192002"/>
              <a:gd name="connsiteY62" fmla="*/ 424304 h 2122526"/>
              <a:gd name="connsiteX63" fmla="*/ 9150210 w 12192002"/>
              <a:gd name="connsiteY63" fmla="*/ 422135 h 2122526"/>
              <a:gd name="connsiteX64" fmla="*/ 9151232 w 12192002"/>
              <a:gd name="connsiteY64" fmla="*/ 421070 h 2122526"/>
              <a:gd name="connsiteX65" fmla="*/ 9189246 w 12192002"/>
              <a:gd name="connsiteY65" fmla="*/ 432272 h 2122526"/>
              <a:gd name="connsiteX66" fmla="*/ 9194810 w 12192002"/>
              <a:gd name="connsiteY66" fmla="*/ 441511 h 2122526"/>
              <a:gd name="connsiteX67" fmla="*/ 9231370 w 12192002"/>
              <a:gd name="connsiteY67" fmla="*/ 451590 h 2122526"/>
              <a:gd name="connsiteX68" fmla="*/ 9343052 w 12192002"/>
              <a:gd name="connsiteY68" fmla="*/ 503495 h 2122526"/>
              <a:gd name="connsiteX69" fmla="*/ 9584507 w 12192002"/>
              <a:gd name="connsiteY69" fmla="*/ 549197 h 2122526"/>
              <a:gd name="connsiteX70" fmla="*/ 9728309 w 12192002"/>
              <a:gd name="connsiteY70" fmla="*/ 560617 h 2122526"/>
              <a:gd name="connsiteX71" fmla="*/ 9847792 w 12192002"/>
              <a:gd name="connsiteY71" fmla="*/ 580824 h 2122526"/>
              <a:gd name="connsiteX72" fmla="*/ 9960019 w 12192002"/>
              <a:gd name="connsiteY72" fmla="*/ 587592 h 2122526"/>
              <a:gd name="connsiteX73" fmla="*/ 10039240 w 12192002"/>
              <a:gd name="connsiteY73" fmla="*/ 603107 h 2122526"/>
              <a:gd name="connsiteX74" fmla="*/ 10082169 w 12192002"/>
              <a:gd name="connsiteY74" fmla="*/ 601443 h 2122526"/>
              <a:gd name="connsiteX75" fmla="*/ 10126500 w 12192002"/>
              <a:gd name="connsiteY75" fmla="*/ 603538 h 2122526"/>
              <a:gd name="connsiteX76" fmla="*/ 10261101 w 12192002"/>
              <a:gd name="connsiteY76" fmla="*/ 615053 h 2122526"/>
              <a:gd name="connsiteX77" fmla="*/ 10336855 w 12192002"/>
              <a:gd name="connsiteY77" fmla="*/ 624804 h 2122526"/>
              <a:gd name="connsiteX78" fmla="*/ 10383868 w 12192002"/>
              <a:gd name="connsiteY78" fmla="*/ 625415 h 2122526"/>
              <a:gd name="connsiteX79" fmla="*/ 10445984 w 12192002"/>
              <a:gd name="connsiteY79" fmla="*/ 629262 h 2122526"/>
              <a:gd name="connsiteX80" fmla="*/ 10519280 w 12192002"/>
              <a:gd name="connsiteY80" fmla="*/ 631320 h 2122526"/>
              <a:gd name="connsiteX81" fmla="*/ 10644619 w 12192002"/>
              <a:gd name="connsiteY81" fmla="*/ 651566 h 2122526"/>
              <a:gd name="connsiteX82" fmla="*/ 10857724 w 12192002"/>
              <a:gd name="connsiteY82" fmla="*/ 712684 h 2122526"/>
              <a:gd name="connsiteX83" fmla="*/ 10951063 w 12192002"/>
              <a:gd name="connsiteY83" fmla="*/ 725767 h 2122526"/>
              <a:gd name="connsiteX84" fmla="*/ 11030956 w 12192002"/>
              <a:gd name="connsiteY84" fmla="*/ 721011 h 2122526"/>
              <a:gd name="connsiteX85" fmla="*/ 11085938 w 12192002"/>
              <a:gd name="connsiteY85" fmla="*/ 723892 h 2122526"/>
              <a:gd name="connsiteX86" fmla="*/ 11143411 w 12192002"/>
              <a:gd name="connsiteY86" fmla="*/ 733141 h 2122526"/>
              <a:gd name="connsiteX87" fmla="*/ 11195087 w 12192002"/>
              <a:gd name="connsiteY87" fmla="*/ 732494 h 2122526"/>
              <a:gd name="connsiteX88" fmla="*/ 11273972 w 12192002"/>
              <a:gd name="connsiteY88" fmla="*/ 729660 h 2122526"/>
              <a:gd name="connsiteX89" fmla="*/ 11369715 w 12192002"/>
              <a:gd name="connsiteY89" fmla="*/ 813181 h 2122526"/>
              <a:gd name="connsiteX90" fmla="*/ 11462695 w 12192002"/>
              <a:gd name="connsiteY90" fmla="*/ 874654 h 2122526"/>
              <a:gd name="connsiteX91" fmla="*/ 11564181 w 12192002"/>
              <a:gd name="connsiteY91" fmla="*/ 888450 h 2122526"/>
              <a:gd name="connsiteX92" fmla="*/ 11684760 w 12192002"/>
              <a:gd name="connsiteY92" fmla="*/ 929360 h 2122526"/>
              <a:gd name="connsiteX93" fmla="*/ 11744187 w 12192002"/>
              <a:gd name="connsiteY93" fmla="*/ 984253 h 2122526"/>
              <a:gd name="connsiteX94" fmla="*/ 11834979 w 12192002"/>
              <a:gd name="connsiteY94" fmla="*/ 1013094 h 2122526"/>
              <a:gd name="connsiteX95" fmla="*/ 11933790 w 12192002"/>
              <a:gd name="connsiteY95" fmla="*/ 990933 h 2122526"/>
              <a:gd name="connsiteX96" fmla="*/ 12084140 w 12192002"/>
              <a:gd name="connsiteY96" fmla="*/ 1007396 h 2122526"/>
              <a:gd name="connsiteX97" fmla="*/ 12140863 w 12192002"/>
              <a:gd name="connsiteY97" fmla="*/ 1035036 h 2122526"/>
              <a:gd name="connsiteX98" fmla="*/ 12192002 w 12192002"/>
              <a:gd name="connsiteY98" fmla="*/ 1015838 h 2122526"/>
              <a:gd name="connsiteX99" fmla="*/ 12192002 w 12192002"/>
              <a:gd name="connsiteY99" fmla="*/ 1955549 h 2122526"/>
              <a:gd name="connsiteX100" fmla="*/ 12192000 w 12192002"/>
              <a:gd name="connsiteY100" fmla="*/ 1955549 h 2122526"/>
              <a:gd name="connsiteX101" fmla="*/ 12192000 w 12192002"/>
              <a:gd name="connsiteY101" fmla="*/ 2122526 h 2122526"/>
              <a:gd name="connsiteX102" fmla="*/ 0 w 12192002"/>
              <a:gd name="connsiteY102" fmla="*/ 2122526 h 2122526"/>
              <a:gd name="connsiteX103" fmla="*/ 0 w 12192002"/>
              <a:gd name="connsiteY103" fmla="*/ 1348327 h 2122526"/>
              <a:gd name="connsiteX104" fmla="*/ 2 w 12192002"/>
              <a:gd name="connsiteY104" fmla="*/ 1348327 h 2122526"/>
              <a:gd name="connsiteX105" fmla="*/ 2 w 12192002"/>
              <a:gd name="connsiteY105" fmla="*/ 592017 h 2122526"/>
              <a:gd name="connsiteX106" fmla="*/ 15526 w 12192002"/>
              <a:gd name="connsiteY106" fmla="*/ 586548 h 2122526"/>
              <a:gd name="connsiteX107" fmla="*/ 118381 w 12192002"/>
              <a:gd name="connsiteY107" fmla="*/ 583692 h 2122526"/>
              <a:gd name="connsiteX108" fmla="*/ 292435 w 12192002"/>
              <a:gd name="connsiteY108" fmla="*/ 531887 h 2122526"/>
              <a:gd name="connsiteX109" fmla="*/ 404015 w 12192002"/>
              <a:gd name="connsiteY109" fmla="*/ 511191 h 2122526"/>
              <a:gd name="connsiteX110" fmla="*/ 445099 w 12192002"/>
              <a:gd name="connsiteY110" fmla="*/ 505368 h 2122526"/>
              <a:gd name="connsiteX111" fmla="*/ 571717 w 12192002"/>
              <a:gd name="connsiteY111" fmla="*/ 467338 h 2122526"/>
              <a:gd name="connsiteX112" fmla="*/ 578535 w 12192002"/>
              <a:gd name="connsiteY112" fmla="*/ 467527 h 2122526"/>
              <a:gd name="connsiteX113" fmla="*/ 596792 w 12192002"/>
              <a:gd name="connsiteY113" fmla="*/ 464875 h 2122526"/>
              <a:gd name="connsiteX114" fmla="*/ 708875 w 12192002"/>
              <a:gd name="connsiteY114" fmla="*/ 422017 h 2122526"/>
              <a:gd name="connsiteX115" fmla="*/ 719742 w 12192002"/>
              <a:gd name="connsiteY115" fmla="*/ 416340 h 2122526"/>
              <a:gd name="connsiteX116" fmla="*/ 720047 w 12192002"/>
              <a:gd name="connsiteY116" fmla="*/ 415078 h 2122526"/>
              <a:gd name="connsiteX117" fmla="*/ 763053 w 12192002"/>
              <a:gd name="connsiteY117" fmla="*/ 414307 h 2122526"/>
              <a:gd name="connsiteX118" fmla="*/ 767901 w 12192002"/>
              <a:gd name="connsiteY118" fmla="*/ 412086 h 2122526"/>
              <a:gd name="connsiteX119" fmla="*/ 797041 w 12192002"/>
              <a:gd name="connsiteY119" fmla="*/ 414293 h 2122526"/>
              <a:gd name="connsiteX120" fmla="*/ 811506 w 12192002"/>
              <a:gd name="connsiteY120" fmla="*/ 413988 h 2122526"/>
              <a:gd name="connsiteX121" fmla="*/ 816809 w 12192002"/>
              <a:gd name="connsiteY121" fmla="*/ 416882 h 2122526"/>
              <a:gd name="connsiteX122" fmla="*/ 837540 w 12192002"/>
              <a:gd name="connsiteY122" fmla="*/ 414918 h 2122526"/>
              <a:gd name="connsiteX123" fmla="*/ 858269 w 12192002"/>
              <a:gd name="connsiteY123" fmla="*/ 416131 h 2122526"/>
              <a:gd name="connsiteX124" fmla="*/ 948732 w 12192002"/>
              <a:gd name="connsiteY124" fmla="*/ 404293 h 2122526"/>
              <a:gd name="connsiteX125" fmla="*/ 1149979 w 12192002"/>
              <a:gd name="connsiteY125" fmla="*/ 406698 h 2122526"/>
              <a:gd name="connsiteX126" fmla="*/ 1496110 w 12192002"/>
              <a:gd name="connsiteY126" fmla="*/ 357263 h 2122526"/>
              <a:gd name="connsiteX127" fmla="*/ 1608669 w 12192002"/>
              <a:gd name="connsiteY127" fmla="*/ 331673 h 2122526"/>
              <a:gd name="connsiteX128" fmla="*/ 1675071 w 12192002"/>
              <a:gd name="connsiteY128" fmla="*/ 324776 h 2122526"/>
              <a:gd name="connsiteX129" fmla="*/ 1738204 w 12192002"/>
              <a:gd name="connsiteY129" fmla="*/ 308427 h 2122526"/>
              <a:gd name="connsiteX130" fmla="*/ 1786655 w 12192002"/>
              <a:gd name="connsiteY130" fmla="*/ 303376 h 2122526"/>
              <a:gd name="connsiteX131" fmla="*/ 1873080 w 12192002"/>
              <a:gd name="connsiteY131" fmla="*/ 330998 h 2122526"/>
              <a:gd name="connsiteX132" fmla="*/ 1921650 w 12192002"/>
              <a:gd name="connsiteY132" fmla="*/ 332593 h 2122526"/>
              <a:gd name="connsiteX133" fmla="*/ 1928172 w 12192002"/>
              <a:gd name="connsiteY133" fmla="*/ 327762 h 2122526"/>
              <a:gd name="connsiteX134" fmla="*/ 1997356 w 12192002"/>
              <a:gd name="connsiteY134" fmla="*/ 349707 h 2122526"/>
              <a:gd name="connsiteX135" fmla="*/ 2094665 w 12192002"/>
              <a:gd name="connsiteY135" fmla="*/ 341687 h 2122526"/>
              <a:gd name="connsiteX136" fmla="*/ 2208578 w 12192002"/>
              <a:gd name="connsiteY136" fmla="*/ 324976 h 2122526"/>
              <a:gd name="connsiteX137" fmla="*/ 2315112 w 12192002"/>
              <a:gd name="connsiteY137" fmla="*/ 319743 h 2122526"/>
              <a:gd name="connsiteX138" fmla="*/ 2443255 w 12192002"/>
              <a:gd name="connsiteY138" fmla="*/ 328210 h 2122526"/>
              <a:gd name="connsiteX139" fmla="*/ 2587906 w 12192002"/>
              <a:gd name="connsiteY139" fmla="*/ 322233 h 2122526"/>
              <a:gd name="connsiteX140" fmla="*/ 2646527 w 12192002"/>
              <a:gd name="connsiteY140" fmla="*/ 315870 h 2122526"/>
              <a:gd name="connsiteX141" fmla="*/ 2781569 w 12192002"/>
              <a:gd name="connsiteY141" fmla="*/ 326406 h 2122526"/>
              <a:gd name="connsiteX142" fmla="*/ 3030291 w 12192002"/>
              <a:gd name="connsiteY142" fmla="*/ 348227 h 2122526"/>
              <a:gd name="connsiteX143" fmla="*/ 3142556 w 12192002"/>
              <a:gd name="connsiteY143" fmla="*/ 350870 h 2122526"/>
              <a:gd name="connsiteX144" fmla="*/ 3262356 w 12192002"/>
              <a:gd name="connsiteY144" fmla="*/ 358645 h 2122526"/>
              <a:gd name="connsiteX145" fmla="*/ 3341698 w 12192002"/>
              <a:gd name="connsiteY145" fmla="*/ 364522 h 2122526"/>
              <a:gd name="connsiteX146" fmla="*/ 3344026 w 12192002"/>
              <a:gd name="connsiteY146" fmla="*/ 363547 h 2122526"/>
              <a:gd name="connsiteX147" fmla="*/ 3363888 w 12192002"/>
              <a:gd name="connsiteY147" fmla="*/ 365229 h 2122526"/>
              <a:gd name="connsiteX148" fmla="*/ 3400728 w 12192002"/>
              <a:gd name="connsiteY148" fmla="*/ 382181 h 2122526"/>
              <a:gd name="connsiteX149" fmla="*/ 3473223 w 12192002"/>
              <a:gd name="connsiteY149" fmla="*/ 370133 h 2122526"/>
              <a:gd name="connsiteX150" fmla="*/ 3536135 w 12192002"/>
              <a:gd name="connsiteY150" fmla="*/ 366472 h 2122526"/>
              <a:gd name="connsiteX151" fmla="*/ 3585978 w 12192002"/>
              <a:gd name="connsiteY151" fmla="*/ 356773 h 2122526"/>
              <a:gd name="connsiteX152" fmla="*/ 3594501 w 12192002"/>
              <a:gd name="connsiteY152" fmla="*/ 357463 h 2122526"/>
              <a:gd name="connsiteX153" fmla="*/ 3594736 w 12192002"/>
              <a:gd name="connsiteY153" fmla="*/ 357194 h 2122526"/>
              <a:gd name="connsiteX154" fmla="*/ 3603855 w 12192002"/>
              <a:gd name="connsiteY154" fmla="*/ 357358 h 2122526"/>
              <a:gd name="connsiteX155" fmla="*/ 3610035 w 12192002"/>
              <a:gd name="connsiteY155" fmla="*/ 358720 h 2122526"/>
              <a:gd name="connsiteX156" fmla="*/ 3682513 w 12192002"/>
              <a:gd name="connsiteY156" fmla="*/ 326449 h 2122526"/>
              <a:gd name="connsiteX157" fmla="*/ 3789760 w 12192002"/>
              <a:gd name="connsiteY157" fmla="*/ 302526 h 2122526"/>
              <a:gd name="connsiteX158" fmla="*/ 3897275 w 12192002"/>
              <a:gd name="connsiteY158" fmla="*/ 282288 h 2122526"/>
              <a:gd name="connsiteX159" fmla="*/ 3936846 w 12192002"/>
              <a:gd name="connsiteY159" fmla="*/ 276633 h 2122526"/>
              <a:gd name="connsiteX160" fmla="*/ 4004538 w 12192002"/>
              <a:gd name="connsiteY160" fmla="*/ 259176 h 2122526"/>
              <a:gd name="connsiteX161" fmla="*/ 4033778 w 12192002"/>
              <a:gd name="connsiteY161" fmla="*/ 246608 h 2122526"/>
              <a:gd name="connsiteX162" fmla="*/ 4035363 w 12192002"/>
              <a:gd name="connsiteY162" fmla="*/ 246843 h 2122526"/>
              <a:gd name="connsiteX163" fmla="*/ 4036996 w 12192002"/>
              <a:gd name="connsiteY163" fmla="*/ 243176 h 2122526"/>
              <a:gd name="connsiteX164" fmla="*/ 4042364 w 12192002"/>
              <a:gd name="connsiteY164" fmla="*/ 240742 h 2122526"/>
              <a:gd name="connsiteX165" fmla="*/ 4058954 w 12192002"/>
              <a:gd name="connsiteY165" fmla="*/ 239121 h 2122526"/>
              <a:gd name="connsiteX166" fmla="*/ 4065510 w 12192002"/>
              <a:gd name="connsiteY166" fmla="*/ 239339 h 2122526"/>
              <a:gd name="connsiteX167" fmla="*/ 4074427 w 12192002"/>
              <a:gd name="connsiteY167" fmla="*/ 237895 h 2122526"/>
              <a:gd name="connsiteX168" fmla="*/ 4074546 w 12192002"/>
              <a:gd name="connsiteY168" fmla="*/ 237596 h 2122526"/>
              <a:gd name="connsiteX169" fmla="*/ 4083097 w 12192002"/>
              <a:gd name="connsiteY169" fmla="*/ 236761 h 2122526"/>
              <a:gd name="connsiteX170" fmla="*/ 4142745 w 12192002"/>
              <a:gd name="connsiteY170" fmla="*/ 210228 h 2122526"/>
              <a:gd name="connsiteX171" fmla="*/ 4191248 w 12192002"/>
              <a:gd name="connsiteY171" fmla="*/ 194363 h 2122526"/>
              <a:gd name="connsiteX172" fmla="*/ 4201744 w 12192002"/>
              <a:gd name="connsiteY172" fmla="*/ 188729 h 2122526"/>
              <a:gd name="connsiteX173" fmla="*/ 4202048 w 12192002"/>
              <a:gd name="connsiteY173" fmla="*/ 187470 h 2122526"/>
              <a:gd name="connsiteX174" fmla="*/ 4248116 w 12192002"/>
              <a:gd name="connsiteY174" fmla="*/ 184675 h 2122526"/>
              <a:gd name="connsiteX175" fmla="*/ 4276141 w 12192002"/>
              <a:gd name="connsiteY175" fmla="*/ 186999 h 2122526"/>
              <a:gd name="connsiteX176" fmla="*/ 4290062 w 12192002"/>
              <a:gd name="connsiteY176" fmla="*/ 186753 h 2122526"/>
              <a:gd name="connsiteX177" fmla="*/ 4295143 w 12192002"/>
              <a:gd name="connsiteY177" fmla="*/ 189670 h 2122526"/>
              <a:gd name="connsiteX178" fmla="*/ 4315108 w 12192002"/>
              <a:gd name="connsiteY178" fmla="*/ 187791 h 2122526"/>
              <a:gd name="connsiteX179" fmla="*/ 4316965 w 12192002"/>
              <a:gd name="connsiteY179" fmla="*/ 186450 h 2122526"/>
              <a:gd name="connsiteX180" fmla="*/ 4362875 w 12192002"/>
              <a:gd name="connsiteY180" fmla="*/ 193065 h 2122526"/>
              <a:gd name="connsiteX181" fmla="*/ 4428542 w 12192002"/>
              <a:gd name="connsiteY181" fmla="*/ 191719 h 2122526"/>
              <a:gd name="connsiteX182" fmla="*/ 4515813 w 12192002"/>
              <a:gd name="connsiteY182" fmla="*/ 181068 h 2122526"/>
              <a:gd name="connsiteX183" fmla="*/ 4715526 w 12192002"/>
              <a:gd name="connsiteY183" fmla="*/ 171166 h 2122526"/>
              <a:gd name="connsiteX184" fmla="*/ 4762447 w 12192002"/>
              <a:gd name="connsiteY184" fmla="*/ 162678 h 2122526"/>
              <a:gd name="connsiteX185" fmla="*/ 4840439 w 12192002"/>
              <a:gd name="connsiteY185" fmla="*/ 134910 h 2122526"/>
              <a:gd name="connsiteX186" fmla="*/ 5011513 w 12192002"/>
              <a:gd name="connsiteY186" fmla="*/ 110893 h 2122526"/>
              <a:gd name="connsiteX187" fmla="*/ 5065790 w 12192002"/>
              <a:gd name="connsiteY187" fmla="*/ 94512 h 2122526"/>
              <a:gd name="connsiteX188" fmla="*/ 5121659 w 12192002"/>
              <a:gd name="connsiteY188" fmla="*/ 101083 h 2122526"/>
              <a:gd name="connsiteX189" fmla="*/ 5139595 w 12192002"/>
              <a:gd name="connsiteY189" fmla="*/ 90230 h 2122526"/>
              <a:gd name="connsiteX190" fmla="*/ 5142598 w 12192002"/>
              <a:gd name="connsiteY190" fmla="*/ 88129 h 2122526"/>
              <a:gd name="connsiteX191" fmla="*/ 5156554 w 12192002"/>
              <a:gd name="connsiteY191" fmla="*/ 84729 h 2122526"/>
              <a:gd name="connsiteX192" fmla="*/ 5174660 w 12192002"/>
              <a:gd name="connsiteY192" fmla="*/ 77506 h 2122526"/>
              <a:gd name="connsiteX193" fmla="*/ 5222961 w 12192002"/>
              <a:gd name="connsiteY193" fmla="*/ 74516 h 2122526"/>
              <a:gd name="connsiteX194" fmla="*/ 5261763 w 12192002"/>
              <a:gd name="connsiteY194" fmla="*/ 63392 h 2122526"/>
              <a:gd name="connsiteX195" fmla="*/ 5381667 w 12192002"/>
              <a:gd name="connsiteY195" fmla="*/ 42975 h 2122526"/>
              <a:gd name="connsiteX196" fmla="*/ 5432760 w 12192002"/>
              <a:gd name="connsiteY196" fmla="*/ 25273 h 2122526"/>
              <a:gd name="connsiteX197" fmla="*/ 5470905 w 12192002"/>
              <a:gd name="connsiteY197" fmla="*/ 14020 h 2122526"/>
              <a:gd name="connsiteX198" fmla="*/ 5626960 w 12192002"/>
              <a:gd name="connsiteY198" fmla="*/ 0 h 2122526"/>
              <a:gd name="connsiteX0" fmla="*/ 5626960 w 12192002"/>
              <a:gd name="connsiteY0" fmla="*/ 0 h 2122526"/>
              <a:gd name="connsiteX1" fmla="*/ 5758918 w 12192002"/>
              <a:gd name="connsiteY1" fmla="*/ 1023 h 2122526"/>
              <a:gd name="connsiteX2" fmla="*/ 5957375 w 12192002"/>
              <a:gd name="connsiteY2" fmla="*/ 16715 h 2122526"/>
              <a:gd name="connsiteX3" fmla="*/ 6010090 w 12192002"/>
              <a:gd name="connsiteY3" fmla="*/ 20359 h 2122526"/>
              <a:gd name="connsiteX4" fmla="*/ 6041282 w 12192002"/>
              <a:gd name="connsiteY4" fmla="*/ 15266 h 2122526"/>
              <a:gd name="connsiteX5" fmla="*/ 6048637 w 12192002"/>
              <a:gd name="connsiteY5" fmla="*/ 6917 h 2122526"/>
              <a:gd name="connsiteX6" fmla="*/ 6068529 w 12192002"/>
              <a:gd name="connsiteY6" fmla="*/ 7600 h 2122526"/>
              <a:gd name="connsiteX7" fmla="*/ 6073847 w 12192002"/>
              <a:gd name="connsiteY7" fmla="*/ 6063 h 2122526"/>
              <a:gd name="connsiteX8" fmla="*/ 6168673 w 12192002"/>
              <a:gd name="connsiteY8" fmla="*/ 26525 h 2122526"/>
              <a:gd name="connsiteX9" fmla="*/ 6317559 w 12192002"/>
              <a:gd name="connsiteY9" fmla="*/ 28612 h 2122526"/>
              <a:gd name="connsiteX10" fmla="*/ 6549454 w 12192002"/>
              <a:gd name="connsiteY10" fmla="*/ 75412 h 2122526"/>
              <a:gd name="connsiteX11" fmla="*/ 6708221 w 12192002"/>
              <a:gd name="connsiteY11" fmla="*/ 104188 h 2122526"/>
              <a:gd name="connsiteX12" fmla="*/ 6904145 w 12192002"/>
              <a:gd name="connsiteY12" fmla="*/ 132143 h 2122526"/>
              <a:gd name="connsiteX13" fmla="*/ 7018495 w 12192002"/>
              <a:gd name="connsiteY13" fmla="*/ 161649 h 2122526"/>
              <a:gd name="connsiteX14" fmla="*/ 7096987 w 12192002"/>
              <a:gd name="connsiteY14" fmla="*/ 161275 h 2122526"/>
              <a:gd name="connsiteX15" fmla="*/ 7170807 w 12192002"/>
              <a:gd name="connsiteY15" fmla="*/ 173503 h 2122526"/>
              <a:gd name="connsiteX16" fmla="*/ 7197003 w 12192002"/>
              <a:gd name="connsiteY16" fmla="*/ 178151 h 2122526"/>
              <a:gd name="connsiteX17" fmla="*/ 7201101 w 12192002"/>
              <a:gd name="connsiteY17" fmla="*/ 183509 h 2122526"/>
              <a:gd name="connsiteX18" fmla="*/ 7218559 w 12192002"/>
              <a:gd name="connsiteY18" fmla="*/ 188059 h 2122526"/>
              <a:gd name="connsiteX19" fmla="*/ 7310852 w 12192002"/>
              <a:gd name="connsiteY19" fmla="*/ 213308 h 2122526"/>
              <a:gd name="connsiteX20" fmla="*/ 7312179 w 12192002"/>
              <a:gd name="connsiteY20" fmla="*/ 211866 h 2122526"/>
              <a:gd name="connsiteX21" fmla="*/ 7405390 w 12192002"/>
              <a:gd name="connsiteY21" fmla="*/ 202271 h 2122526"/>
              <a:gd name="connsiteX22" fmla="*/ 7495794 w 12192002"/>
              <a:gd name="connsiteY22" fmla="*/ 194166 h 2122526"/>
              <a:gd name="connsiteX23" fmla="*/ 7507039 w 12192002"/>
              <a:gd name="connsiteY23" fmla="*/ 196118 h 2122526"/>
              <a:gd name="connsiteX24" fmla="*/ 7507411 w 12192002"/>
              <a:gd name="connsiteY24" fmla="*/ 195791 h 2122526"/>
              <a:gd name="connsiteX25" fmla="*/ 7519570 w 12192002"/>
              <a:gd name="connsiteY25" fmla="*/ 197126 h 2122526"/>
              <a:gd name="connsiteX26" fmla="*/ 7527542 w 12192002"/>
              <a:gd name="connsiteY26" fmla="*/ 199679 h 2122526"/>
              <a:gd name="connsiteX27" fmla="*/ 7614346 w 12192002"/>
              <a:gd name="connsiteY27" fmla="*/ 205507 h 2122526"/>
              <a:gd name="connsiteX28" fmla="*/ 7718744 w 12192002"/>
              <a:gd name="connsiteY28" fmla="*/ 202036 h 2122526"/>
              <a:gd name="connsiteX29" fmla="*/ 7905407 w 12192002"/>
              <a:gd name="connsiteY29" fmla="*/ 227751 h 2122526"/>
              <a:gd name="connsiteX30" fmla="*/ 8090271 w 12192002"/>
              <a:gd name="connsiteY30" fmla="*/ 269724 h 2122526"/>
              <a:gd name="connsiteX31" fmla="*/ 8245834 w 12192002"/>
              <a:gd name="connsiteY31" fmla="*/ 315885 h 2122526"/>
              <a:gd name="connsiteX32" fmla="*/ 8252033 w 12192002"/>
              <a:gd name="connsiteY32" fmla="*/ 328877 h 2122526"/>
              <a:gd name="connsiteX33" fmla="*/ 8263376 w 12192002"/>
              <a:gd name="connsiteY33" fmla="*/ 338720 h 2122526"/>
              <a:gd name="connsiteX34" fmla="*/ 8266075 w 12192002"/>
              <a:gd name="connsiteY34" fmla="*/ 338490 h 2122526"/>
              <a:gd name="connsiteX35" fmla="*/ 8283149 w 12192002"/>
              <a:gd name="connsiteY35" fmla="*/ 345665 h 2122526"/>
              <a:gd name="connsiteX36" fmla="*/ 8284276 w 12192002"/>
              <a:gd name="connsiteY36" fmla="*/ 350108 h 2122526"/>
              <a:gd name="connsiteX37" fmla="*/ 8295173 w 12192002"/>
              <a:gd name="connsiteY37" fmla="*/ 355931 h 2122526"/>
              <a:gd name="connsiteX38" fmla="*/ 8314432 w 12192002"/>
              <a:gd name="connsiteY38" fmla="*/ 369826 h 2122526"/>
              <a:gd name="connsiteX39" fmla="*/ 8320104 w 12192002"/>
              <a:gd name="connsiteY39" fmla="*/ 370152 h 2122526"/>
              <a:gd name="connsiteX40" fmla="*/ 8352372 w 12192002"/>
              <a:gd name="connsiteY40" fmla="*/ 387570 h 2122526"/>
              <a:gd name="connsiteX41" fmla="*/ 8353799 w 12192002"/>
              <a:gd name="connsiteY41" fmla="*/ 386730 h 2122526"/>
              <a:gd name="connsiteX42" fmla="*/ 8367182 w 12192002"/>
              <a:gd name="connsiteY42" fmla="*/ 386924 h 2122526"/>
              <a:gd name="connsiteX43" fmla="*/ 8490249 w 12192002"/>
              <a:gd name="connsiteY43" fmla="*/ 400966 h 2122526"/>
              <a:gd name="connsiteX44" fmla="*/ 8497594 w 12192002"/>
              <a:gd name="connsiteY44" fmla="*/ 404016 h 2122526"/>
              <a:gd name="connsiteX45" fmla="*/ 8497968 w 12192002"/>
              <a:gd name="connsiteY45" fmla="*/ 403837 h 2122526"/>
              <a:gd name="connsiteX46" fmla="*/ 8506167 w 12192002"/>
              <a:gd name="connsiteY46" fmla="*/ 406575 h 2122526"/>
              <a:gd name="connsiteX47" fmla="*/ 8510983 w 12192002"/>
              <a:gd name="connsiteY47" fmla="*/ 409576 h 2122526"/>
              <a:gd name="connsiteX48" fmla="*/ 8525230 w 12192002"/>
              <a:gd name="connsiteY48" fmla="*/ 415491 h 2122526"/>
              <a:gd name="connsiteX49" fmla="*/ 8596071 w 12192002"/>
              <a:gd name="connsiteY49" fmla="*/ 400649 h 2122526"/>
              <a:gd name="connsiteX50" fmla="*/ 8707847 w 12192002"/>
              <a:gd name="connsiteY50" fmla="*/ 409221 h 2122526"/>
              <a:gd name="connsiteX51" fmla="*/ 8752444 w 12192002"/>
              <a:gd name="connsiteY51" fmla="*/ 411322 h 2122526"/>
              <a:gd name="connsiteX52" fmla="*/ 8928988 w 12192002"/>
              <a:gd name="connsiteY52" fmla="*/ 430554 h 2122526"/>
              <a:gd name="connsiteX53" fmla="*/ 8963048 w 12192002"/>
              <a:gd name="connsiteY53" fmla="*/ 427366 h 2122526"/>
              <a:gd name="connsiteX54" fmla="*/ 8968011 w 12192002"/>
              <a:gd name="connsiteY54" fmla="*/ 425141 h 2122526"/>
              <a:gd name="connsiteX55" fmla="*/ 8974337 w 12192002"/>
              <a:gd name="connsiteY55" fmla="*/ 424441 h 2122526"/>
              <a:gd name="connsiteX56" fmla="*/ 8990394 w 12192002"/>
              <a:gd name="connsiteY56" fmla="*/ 427667 h 2122526"/>
              <a:gd name="connsiteX57" fmla="*/ 8996232 w 12192002"/>
              <a:gd name="connsiteY57" fmla="*/ 429728 h 2122526"/>
              <a:gd name="connsiteX58" fmla="*/ 9005201 w 12192002"/>
              <a:gd name="connsiteY58" fmla="*/ 430939 h 2122526"/>
              <a:gd name="connsiteX59" fmla="*/ 9005486 w 12192002"/>
              <a:gd name="connsiteY59" fmla="*/ 430699 h 2122526"/>
              <a:gd name="connsiteX60" fmla="*/ 9053453 w 12192002"/>
              <a:gd name="connsiteY60" fmla="*/ 433984 h 2122526"/>
              <a:gd name="connsiteX61" fmla="*/ 9113812 w 12192002"/>
              <a:gd name="connsiteY61" fmla="*/ 425670 h 2122526"/>
              <a:gd name="connsiteX62" fmla="*/ 9137318 w 12192002"/>
              <a:gd name="connsiteY62" fmla="*/ 424304 h 2122526"/>
              <a:gd name="connsiteX63" fmla="*/ 9150210 w 12192002"/>
              <a:gd name="connsiteY63" fmla="*/ 422135 h 2122526"/>
              <a:gd name="connsiteX64" fmla="*/ 9151232 w 12192002"/>
              <a:gd name="connsiteY64" fmla="*/ 421070 h 2122526"/>
              <a:gd name="connsiteX65" fmla="*/ 9189246 w 12192002"/>
              <a:gd name="connsiteY65" fmla="*/ 432272 h 2122526"/>
              <a:gd name="connsiteX66" fmla="*/ 9194810 w 12192002"/>
              <a:gd name="connsiteY66" fmla="*/ 441511 h 2122526"/>
              <a:gd name="connsiteX67" fmla="*/ 9231370 w 12192002"/>
              <a:gd name="connsiteY67" fmla="*/ 451590 h 2122526"/>
              <a:gd name="connsiteX68" fmla="*/ 9343052 w 12192002"/>
              <a:gd name="connsiteY68" fmla="*/ 503495 h 2122526"/>
              <a:gd name="connsiteX69" fmla="*/ 9584507 w 12192002"/>
              <a:gd name="connsiteY69" fmla="*/ 549197 h 2122526"/>
              <a:gd name="connsiteX70" fmla="*/ 9728309 w 12192002"/>
              <a:gd name="connsiteY70" fmla="*/ 560617 h 2122526"/>
              <a:gd name="connsiteX71" fmla="*/ 9847792 w 12192002"/>
              <a:gd name="connsiteY71" fmla="*/ 580824 h 2122526"/>
              <a:gd name="connsiteX72" fmla="*/ 9960019 w 12192002"/>
              <a:gd name="connsiteY72" fmla="*/ 587592 h 2122526"/>
              <a:gd name="connsiteX73" fmla="*/ 10039240 w 12192002"/>
              <a:gd name="connsiteY73" fmla="*/ 603107 h 2122526"/>
              <a:gd name="connsiteX74" fmla="*/ 10082169 w 12192002"/>
              <a:gd name="connsiteY74" fmla="*/ 601443 h 2122526"/>
              <a:gd name="connsiteX75" fmla="*/ 10126500 w 12192002"/>
              <a:gd name="connsiteY75" fmla="*/ 603538 h 2122526"/>
              <a:gd name="connsiteX76" fmla="*/ 10261101 w 12192002"/>
              <a:gd name="connsiteY76" fmla="*/ 615053 h 2122526"/>
              <a:gd name="connsiteX77" fmla="*/ 10336855 w 12192002"/>
              <a:gd name="connsiteY77" fmla="*/ 624804 h 2122526"/>
              <a:gd name="connsiteX78" fmla="*/ 10383868 w 12192002"/>
              <a:gd name="connsiteY78" fmla="*/ 625415 h 2122526"/>
              <a:gd name="connsiteX79" fmla="*/ 10445984 w 12192002"/>
              <a:gd name="connsiteY79" fmla="*/ 629262 h 2122526"/>
              <a:gd name="connsiteX80" fmla="*/ 10519280 w 12192002"/>
              <a:gd name="connsiteY80" fmla="*/ 631320 h 2122526"/>
              <a:gd name="connsiteX81" fmla="*/ 10644619 w 12192002"/>
              <a:gd name="connsiteY81" fmla="*/ 651566 h 2122526"/>
              <a:gd name="connsiteX82" fmla="*/ 10857724 w 12192002"/>
              <a:gd name="connsiteY82" fmla="*/ 712684 h 2122526"/>
              <a:gd name="connsiteX83" fmla="*/ 10951063 w 12192002"/>
              <a:gd name="connsiteY83" fmla="*/ 725767 h 2122526"/>
              <a:gd name="connsiteX84" fmla="*/ 11030956 w 12192002"/>
              <a:gd name="connsiteY84" fmla="*/ 721011 h 2122526"/>
              <a:gd name="connsiteX85" fmla="*/ 11085938 w 12192002"/>
              <a:gd name="connsiteY85" fmla="*/ 723892 h 2122526"/>
              <a:gd name="connsiteX86" fmla="*/ 11143411 w 12192002"/>
              <a:gd name="connsiteY86" fmla="*/ 733141 h 2122526"/>
              <a:gd name="connsiteX87" fmla="*/ 11195087 w 12192002"/>
              <a:gd name="connsiteY87" fmla="*/ 732494 h 2122526"/>
              <a:gd name="connsiteX88" fmla="*/ 11273972 w 12192002"/>
              <a:gd name="connsiteY88" fmla="*/ 729660 h 2122526"/>
              <a:gd name="connsiteX89" fmla="*/ 11369715 w 12192002"/>
              <a:gd name="connsiteY89" fmla="*/ 813181 h 2122526"/>
              <a:gd name="connsiteX90" fmla="*/ 11462695 w 12192002"/>
              <a:gd name="connsiteY90" fmla="*/ 874654 h 2122526"/>
              <a:gd name="connsiteX91" fmla="*/ 11564181 w 12192002"/>
              <a:gd name="connsiteY91" fmla="*/ 888450 h 2122526"/>
              <a:gd name="connsiteX92" fmla="*/ 11684760 w 12192002"/>
              <a:gd name="connsiteY92" fmla="*/ 929360 h 2122526"/>
              <a:gd name="connsiteX93" fmla="*/ 11744187 w 12192002"/>
              <a:gd name="connsiteY93" fmla="*/ 984253 h 2122526"/>
              <a:gd name="connsiteX94" fmla="*/ 11834979 w 12192002"/>
              <a:gd name="connsiteY94" fmla="*/ 1013094 h 2122526"/>
              <a:gd name="connsiteX95" fmla="*/ 11933790 w 12192002"/>
              <a:gd name="connsiteY95" fmla="*/ 990933 h 2122526"/>
              <a:gd name="connsiteX96" fmla="*/ 12084140 w 12192002"/>
              <a:gd name="connsiteY96" fmla="*/ 1007396 h 2122526"/>
              <a:gd name="connsiteX97" fmla="*/ 12140863 w 12192002"/>
              <a:gd name="connsiteY97" fmla="*/ 1035036 h 2122526"/>
              <a:gd name="connsiteX98" fmla="*/ 12192002 w 12192002"/>
              <a:gd name="connsiteY98" fmla="*/ 1015838 h 2122526"/>
              <a:gd name="connsiteX99" fmla="*/ 12192002 w 12192002"/>
              <a:gd name="connsiteY99" fmla="*/ 1955549 h 2122526"/>
              <a:gd name="connsiteX100" fmla="*/ 12192000 w 12192002"/>
              <a:gd name="connsiteY100" fmla="*/ 1955549 h 2122526"/>
              <a:gd name="connsiteX101" fmla="*/ 12192000 w 12192002"/>
              <a:gd name="connsiteY101" fmla="*/ 2122526 h 2122526"/>
              <a:gd name="connsiteX102" fmla="*/ 0 w 12192002"/>
              <a:gd name="connsiteY102" fmla="*/ 2122526 h 2122526"/>
              <a:gd name="connsiteX103" fmla="*/ 0 w 12192002"/>
              <a:gd name="connsiteY103" fmla="*/ 1348327 h 2122526"/>
              <a:gd name="connsiteX104" fmla="*/ 2 w 12192002"/>
              <a:gd name="connsiteY104" fmla="*/ 1348327 h 2122526"/>
              <a:gd name="connsiteX105" fmla="*/ 2 w 12192002"/>
              <a:gd name="connsiteY105" fmla="*/ 592017 h 2122526"/>
              <a:gd name="connsiteX106" fmla="*/ 15526 w 12192002"/>
              <a:gd name="connsiteY106" fmla="*/ 586548 h 2122526"/>
              <a:gd name="connsiteX107" fmla="*/ 118381 w 12192002"/>
              <a:gd name="connsiteY107" fmla="*/ 583692 h 2122526"/>
              <a:gd name="connsiteX108" fmla="*/ 292435 w 12192002"/>
              <a:gd name="connsiteY108" fmla="*/ 531887 h 2122526"/>
              <a:gd name="connsiteX109" fmla="*/ 404015 w 12192002"/>
              <a:gd name="connsiteY109" fmla="*/ 511191 h 2122526"/>
              <a:gd name="connsiteX110" fmla="*/ 445099 w 12192002"/>
              <a:gd name="connsiteY110" fmla="*/ 505368 h 2122526"/>
              <a:gd name="connsiteX111" fmla="*/ 571717 w 12192002"/>
              <a:gd name="connsiteY111" fmla="*/ 467338 h 2122526"/>
              <a:gd name="connsiteX112" fmla="*/ 578535 w 12192002"/>
              <a:gd name="connsiteY112" fmla="*/ 467527 h 2122526"/>
              <a:gd name="connsiteX113" fmla="*/ 596792 w 12192002"/>
              <a:gd name="connsiteY113" fmla="*/ 464875 h 2122526"/>
              <a:gd name="connsiteX114" fmla="*/ 708875 w 12192002"/>
              <a:gd name="connsiteY114" fmla="*/ 422017 h 2122526"/>
              <a:gd name="connsiteX115" fmla="*/ 719742 w 12192002"/>
              <a:gd name="connsiteY115" fmla="*/ 416340 h 2122526"/>
              <a:gd name="connsiteX116" fmla="*/ 720047 w 12192002"/>
              <a:gd name="connsiteY116" fmla="*/ 415078 h 2122526"/>
              <a:gd name="connsiteX117" fmla="*/ 763053 w 12192002"/>
              <a:gd name="connsiteY117" fmla="*/ 414307 h 2122526"/>
              <a:gd name="connsiteX118" fmla="*/ 767901 w 12192002"/>
              <a:gd name="connsiteY118" fmla="*/ 412086 h 2122526"/>
              <a:gd name="connsiteX119" fmla="*/ 797041 w 12192002"/>
              <a:gd name="connsiteY119" fmla="*/ 414293 h 2122526"/>
              <a:gd name="connsiteX120" fmla="*/ 811506 w 12192002"/>
              <a:gd name="connsiteY120" fmla="*/ 413988 h 2122526"/>
              <a:gd name="connsiteX121" fmla="*/ 816809 w 12192002"/>
              <a:gd name="connsiteY121" fmla="*/ 416882 h 2122526"/>
              <a:gd name="connsiteX122" fmla="*/ 837540 w 12192002"/>
              <a:gd name="connsiteY122" fmla="*/ 414918 h 2122526"/>
              <a:gd name="connsiteX123" fmla="*/ 858269 w 12192002"/>
              <a:gd name="connsiteY123" fmla="*/ 416131 h 2122526"/>
              <a:gd name="connsiteX124" fmla="*/ 948732 w 12192002"/>
              <a:gd name="connsiteY124" fmla="*/ 404293 h 2122526"/>
              <a:gd name="connsiteX125" fmla="*/ 1149979 w 12192002"/>
              <a:gd name="connsiteY125" fmla="*/ 406698 h 2122526"/>
              <a:gd name="connsiteX126" fmla="*/ 1496110 w 12192002"/>
              <a:gd name="connsiteY126" fmla="*/ 357263 h 2122526"/>
              <a:gd name="connsiteX127" fmla="*/ 1608669 w 12192002"/>
              <a:gd name="connsiteY127" fmla="*/ 331673 h 2122526"/>
              <a:gd name="connsiteX128" fmla="*/ 1675071 w 12192002"/>
              <a:gd name="connsiteY128" fmla="*/ 324776 h 2122526"/>
              <a:gd name="connsiteX129" fmla="*/ 1738204 w 12192002"/>
              <a:gd name="connsiteY129" fmla="*/ 308427 h 2122526"/>
              <a:gd name="connsiteX130" fmla="*/ 1786655 w 12192002"/>
              <a:gd name="connsiteY130" fmla="*/ 303376 h 2122526"/>
              <a:gd name="connsiteX131" fmla="*/ 1873080 w 12192002"/>
              <a:gd name="connsiteY131" fmla="*/ 330998 h 2122526"/>
              <a:gd name="connsiteX132" fmla="*/ 1921650 w 12192002"/>
              <a:gd name="connsiteY132" fmla="*/ 332593 h 2122526"/>
              <a:gd name="connsiteX133" fmla="*/ 1928172 w 12192002"/>
              <a:gd name="connsiteY133" fmla="*/ 327762 h 2122526"/>
              <a:gd name="connsiteX134" fmla="*/ 1997356 w 12192002"/>
              <a:gd name="connsiteY134" fmla="*/ 349707 h 2122526"/>
              <a:gd name="connsiteX135" fmla="*/ 2094665 w 12192002"/>
              <a:gd name="connsiteY135" fmla="*/ 341687 h 2122526"/>
              <a:gd name="connsiteX136" fmla="*/ 2208578 w 12192002"/>
              <a:gd name="connsiteY136" fmla="*/ 324976 h 2122526"/>
              <a:gd name="connsiteX137" fmla="*/ 2315112 w 12192002"/>
              <a:gd name="connsiteY137" fmla="*/ 319743 h 2122526"/>
              <a:gd name="connsiteX138" fmla="*/ 2443255 w 12192002"/>
              <a:gd name="connsiteY138" fmla="*/ 328210 h 2122526"/>
              <a:gd name="connsiteX139" fmla="*/ 2587906 w 12192002"/>
              <a:gd name="connsiteY139" fmla="*/ 322233 h 2122526"/>
              <a:gd name="connsiteX140" fmla="*/ 2646527 w 12192002"/>
              <a:gd name="connsiteY140" fmla="*/ 315870 h 2122526"/>
              <a:gd name="connsiteX141" fmla="*/ 2781569 w 12192002"/>
              <a:gd name="connsiteY141" fmla="*/ 326406 h 2122526"/>
              <a:gd name="connsiteX142" fmla="*/ 3030291 w 12192002"/>
              <a:gd name="connsiteY142" fmla="*/ 348227 h 2122526"/>
              <a:gd name="connsiteX143" fmla="*/ 3142556 w 12192002"/>
              <a:gd name="connsiteY143" fmla="*/ 350870 h 2122526"/>
              <a:gd name="connsiteX144" fmla="*/ 3262356 w 12192002"/>
              <a:gd name="connsiteY144" fmla="*/ 358645 h 2122526"/>
              <a:gd name="connsiteX145" fmla="*/ 3341698 w 12192002"/>
              <a:gd name="connsiteY145" fmla="*/ 364522 h 2122526"/>
              <a:gd name="connsiteX146" fmla="*/ 3344026 w 12192002"/>
              <a:gd name="connsiteY146" fmla="*/ 363547 h 2122526"/>
              <a:gd name="connsiteX147" fmla="*/ 3363888 w 12192002"/>
              <a:gd name="connsiteY147" fmla="*/ 365229 h 2122526"/>
              <a:gd name="connsiteX148" fmla="*/ 3400728 w 12192002"/>
              <a:gd name="connsiteY148" fmla="*/ 382181 h 2122526"/>
              <a:gd name="connsiteX149" fmla="*/ 3473223 w 12192002"/>
              <a:gd name="connsiteY149" fmla="*/ 370133 h 2122526"/>
              <a:gd name="connsiteX150" fmla="*/ 3536135 w 12192002"/>
              <a:gd name="connsiteY150" fmla="*/ 366472 h 2122526"/>
              <a:gd name="connsiteX151" fmla="*/ 3585978 w 12192002"/>
              <a:gd name="connsiteY151" fmla="*/ 356773 h 2122526"/>
              <a:gd name="connsiteX152" fmla="*/ 3594501 w 12192002"/>
              <a:gd name="connsiteY152" fmla="*/ 357463 h 2122526"/>
              <a:gd name="connsiteX153" fmla="*/ 3594736 w 12192002"/>
              <a:gd name="connsiteY153" fmla="*/ 357194 h 2122526"/>
              <a:gd name="connsiteX154" fmla="*/ 3603855 w 12192002"/>
              <a:gd name="connsiteY154" fmla="*/ 357358 h 2122526"/>
              <a:gd name="connsiteX155" fmla="*/ 3610035 w 12192002"/>
              <a:gd name="connsiteY155" fmla="*/ 358720 h 2122526"/>
              <a:gd name="connsiteX156" fmla="*/ 3682513 w 12192002"/>
              <a:gd name="connsiteY156" fmla="*/ 326449 h 2122526"/>
              <a:gd name="connsiteX157" fmla="*/ 3789760 w 12192002"/>
              <a:gd name="connsiteY157" fmla="*/ 302526 h 2122526"/>
              <a:gd name="connsiteX158" fmla="*/ 3897275 w 12192002"/>
              <a:gd name="connsiteY158" fmla="*/ 282288 h 2122526"/>
              <a:gd name="connsiteX159" fmla="*/ 3936846 w 12192002"/>
              <a:gd name="connsiteY159" fmla="*/ 276633 h 2122526"/>
              <a:gd name="connsiteX160" fmla="*/ 4004538 w 12192002"/>
              <a:gd name="connsiteY160" fmla="*/ 259176 h 2122526"/>
              <a:gd name="connsiteX161" fmla="*/ 4033778 w 12192002"/>
              <a:gd name="connsiteY161" fmla="*/ 246608 h 2122526"/>
              <a:gd name="connsiteX162" fmla="*/ 4035363 w 12192002"/>
              <a:gd name="connsiteY162" fmla="*/ 246843 h 2122526"/>
              <a:gd name="connsiteX163" fmla="*/ 4036996 w 12192002"/>
              <a:gd name="connsiteY163" fmla="*/ 243176 h 2122526"/>
              <a:gd name="connsiteX164" fmla="*/ 4042364 w 12192002"/>
              <a:gd name="connsiteY164" fmla="*/ 240742 h 2122526"/>
              <a:gd name="connsiteX165" fmla="*/ 4058954 w 12192002"/>
              <a:gd name="connsiteY165" fmla="*/ 239121 h 2122526"/>
              <a:gd name="connsiteX166" fmla="*/ 4065510 w 12192002"/>
              <a:gd name="connsiteY166" fmla="*/ 239339 h 2122526"/>
              <a:gd name="connsiteX167" fmla="*/ 4074427 w 12192002"/>
              <a:gd name="connsiteY167" fmla="*/ 237895 h 2122526"/>
              <a:gd name="connsiteX168" fmla="*/ 4074546 w 12192002"/>
              <a:gd name="connsiteY168" fmla="*/ 237596 h 2122526"/>
              <a:gd name="connsiteX169" fmla="*/ 4083097 w 12192002"/>
              <a:gd name="connsiteY169" fmla="*/ 236761 h 2122526"/>
              <a:gd name="connsiteX170" fmla="*/ 4142745 w 12192002"/>
              <a:gd name="connsiteY170" fmla="*/ 210228 h 2122526"/>
              <a:gd name="connsiteX171" fmla="*/ 4191248 w 12192002"/>
              <a:gd name="connsiteY171" fmla="*/ 194363 h 2122526"/>
              <a:gd name="connsiteX172" fmla="*/ 4201744 w 12192002"/>
              <a:gd name="connsiteY172" fmla="*/ 188729 h 2122526"/>
              <a:gd name="connsiteX173" fmla="*/ 4202048 w 12192002"/>
              <a:gd name="connsiteY173" fmla="*/ 187470 h 2122526"/>
              <a:gd name="connsiteX174" fmla="*/ 4248116 w 12192002"/>
              <a:gd name="connsiteY174" fmla="*/ 184675 h 2122526"/>
              <a:gd name="connsiteX175" fmla="*/ 4276141 w 12192002"/>
              <a:gd name="connsiteY175" fmla="*/ 186999 h 2122526"/>
              <a:gd name="connsiteX176" fmla="*/ 4290062 w 12192002"/>
              <a:gd name="connsiteY176" fmla="*/ 186753 h 2122526"/>
              <a:gd name="connsiteX177" fmla="*/ 4295143 w 12192002"/>
              <a:gd name="connsiteY177" fmla="*/ 189670 h 2122526"/>
              <a:gd name="connsiteX178" fmla="*/ 4315108 w 12192002"/>
              <a:gd name="connsiteY178" fmla="*/ 187791 h 2122526"/>
              <a:gd name="connsiteX179" fmla="*/ 4316965 w 12192002"/>
              <a:gd name="connsiteY179" fmla="*/ 186450 h 2122526"/>
              <a:gd name="connsiteX180" fmla="*/ 4362875 w 12192002"/>
              <a:gd name="connsiteY180" fmla="*/ 193065 h 2122526"/>
              <a:gd name="connsiteX181" fmla="*/ 4428542 w 12192002"/>
              <a:gd name="connsiteY181" fmla="*/ 191719 h 2122526"/>
              <a:gd name="connsiteX182" fmla="*/ 4515813 w 12192002"/>
              <a:gd name="connsiteY182" fmla="*/ 181068 h 2122526"/>
              <a:gd name="connsiteX183" fmla="*/ 4715526 w 12192002"/>
              <a:gd name="connsiteY183" fmla="*/ 171166 h 2122526"/>
              <a:gd name="connsiteX184" fmla="*/ 4762447 w 12192002"/>
              <a:gd name="connsiteY184" fmla="*/ 162678 h 2122526"/>
              <a:gd name="connsiteX185" fmla="*/ 4840439 w 12192002"/>
              <a:gd name="connsiteY185" fmla="*/ 134910 h 2122526"/>
              <a:gd name="connsiteX186" fmla="*/ 5011513 w 12192002"/>
              <a:gd name="connsiteY186" fmla="*/ 110893 h 2122526"/>
              <a:gd name="connsiteX187" fmla="*/ 5065790 w 12192002"/>
              <a:gd name="connsiteY187" fmla="*/ 94512 h 2122526"/>
              <a:gd name="connsiteX188" fmla="*/ 5121659 w 12192002"/>
              <a:gd name="connsiteY188" fmla="*/ 101083 h 2122526"/>
              <a:gd name="connsiteX189" fmla="*/ 5139595 w 12192002"/>
              <a:gd name="connsiteY189" fmla="*/ 90230 h 2122526"/>
              <a:gd name="connsiteX190" fmla="*/ 5142598 w 12192002"/>
              <a:gd name="connsiteY190" fmla="*/ 88129 h 2122526"/>
              <a:gd name="connsiteX191" fmla="*/ 5156554 w 12192002"/>
              <a:gd name="connsiteY191" fmla="*/ 84729 h 2122526"/>
              <a:gd name="connsiteX192" fmla="*/ 5174660 w 12192002"/>
              <a:gd name="connsiteY192" fmla="*/ 77506 h 2122526"/>
              <a:gd name="connsiteX193" fmla="*/ 5222961 w 12192002"/>
              <a:gd name="connsiteY193" fmla="*/ 74516 h 2122526"/>
              <a:gd name="connsiteX194" fmla="*/ 5261763 w 12192002"/>
              <a:gd name="connsiteY194" fmla="*/ 63392 h 2122526"/>
              <a:gd name="connsiteX195" fmla="*/ 5381667 w 12192002"/>
              <a:gd name="connsiteY195" fmla="*/ 42975 h 2122526"/>
              <a:gd name="connsiteX196" fmla="*/ 5432760 w 12192002"/>
              <a:gd name="connsiteY196" fmla="*/ 25273 h 2122526"/>
              <a:gd name="connsiteX197" fmla="*/ 5470905 w 12192002"/>
              <a:gd name="connsiteY197" fmla="*/ 14020 h 2122526"/>
              <a:gd name="connsiteX198" fmla="*/ 5626960 w 12192002"/>
              <a:gd name="connsiteY198" fmla="*/ 0 h 2122526"/>
              <a:gd name="connsiteX0" fmla="*/ 5626960 w 12192002"/>
              <a:gd name="connsiteY0" fmla="*/ 0 h 2122526"/>
              <a:gd name="connsiteX1" fmla="*/ 5758918 w 12192002"/>
              <a:gd name="connsiteY1" fmla="*/ 1023 h 2122526"/>
              <a:gd name="connsiteX2" fmla="*/ 5957375 w 12192002"/>
              <a:gd name="connsiteY2" fmla="*/ 16715 h 2122526"/>
              <a:gd name="connsiteX3" fmla="*/ 6010090 w 12192002"/>
              <a:gd name="connsiteY3" fmla="*/ 20359 h 2122526"/>
              <a:gd name="connsiteX4" fmla="*/ 6041282 w 12192002"/>
              <a:gd name="connsiteY4" fmla="*/ 15266 h 2122526"/>
              <a:gd name="connsiteX5" fmla="*/ 6048637 w 12192002"/>
              <a:gd name="connsiteY5" fmla="*/ 6917 h 2122526"/>
              <a:gd name="connsiteX6" fmla="*/ 6068529 w 12192002"/>
              <a:gd name="connsiteY6" fmla="*/ 7600 h 2122526"/>
              <a:gd name="connsiteX7" fmla="*/ 6073847 w 12192002"/>
              <a:gd name="connsiteY7" fmla="*/ 6063 h 2122526"/>
              <a:gd name="connsiteX8" fmla="*/ 6168673 w 12192002"/>
              <a:gd name="connsiteY8" fmla="*/ 26525 h 2122526"/>
              <a:gd name="connsiteX9" fmla="*/ 6317559 w 12192002"/>
              <a:gd name="connsiteY9" fmla="*/ 28612 h 2122526"/>
              <a:gd name="connsiteX10" fmla="*/ 6549454 w 12192002"/>
              <a:gd name="connsiteY10" fmla="*/ 75412 h 2122526"/>
              <a:gd name="connsiteX11" fmla="*/ 6708221 w 12192002"/>
              <a:gd name="connsiteY11" fmla="*/ 104188 h 2122526"/>
              <a:gd name="connsiteX12" fmla="*/ 6904145 w 12192002"/>
              <a:gd name="connsiteY12" fmla="*/ 132143 h 2122526"/>
              <a:gd name="connsiteX13" fmla="*/ 7018495 w 12192002"/>
              <a:gd name="connsiteY13" fmla="*/ 161649 h 2122526"/>
              <a:gd name="connsiteX14" fmla="*/ 7096987 w 12192002"/>
              <a:gd name="connsiteY14" fmla="*/ 161275 h 2122526"/>
              <a:gd name="connsiteX15" fmla="*/ 7170807 w 12192002"/>
              <a:gd name="connsiteY15" fmla="*/ 173503 h 2122526"/>
              <a:gd name="connsiteX16" fmla="*/ 7197003 w 12192002"/>
              <a:gd name="connsiteY16" fmla="*/ 178151 h 2122526"/>
              <a:gd name="connsiteX17" fmla="*/ 7201101 w 12192002"/>
              <a:gd name="connsiteY17" fmla="*/ 183509 h 2122526"/>
              <a:gd name="connsiteX18" fmla="*/ 7218559 w 12192002"/>
              <a:gd name="connsiteY18" fmla="*/ 188059 h 2122526"/>
              <a:gd name="connsiteX19" fmla="*/ 7310852 w 12192002"/>
              <a:gd name="connsiteY19" fmla="*/ 213308 h 2122526"/>
              <a:gd name="connsiteX20" fmla="*/ 7312179 w 12192002"/>
              <a:gd name="connsiteY20" fmla="*/ 211866 h 2122526"/>
              <a:gd name="connsiteX21" fmla="*/ 7405390 w 12192002"/>
              <a:gd name="connsiteY21" fmla="*/ 202271 h 2122526"/>
              <a:gd name="connsiteX22" fmla="*/ 7495794 w 12192002"/>
              <a:gd name="connsiteY22" fmla="*/ 194166 h 2122526"/>
              <a:gd name="connsiteX23" fmla="*/ 7507039 w 12192002"/>
              <a:gd name="connsiteY23" fmla="*/ 196118 h 2122526"/>
              <a:gd name="connsiteX24" fmla="*/ 7507411 w 12192002"/>
              <a:gd name="connsiteY24" fmla="*/ 195791 h 2122526"/>
              <a:gd name="connsiteX25" fmla="*/ 7519570 w 12192002"/>
              <a:gd name="connsiteY25" fmla="*/ 197126 h 2122526"/>
              <a:gd name="connsiteX26" fmla="*/ 7527542 w 12192002"/>
              <a:gd name="connsiteY26" fmla="*/ 199679 h 2122526"/>
              <a:gd name="connsiteX27" fmla="*/ 7614346 w 12192002"/>
              <a:gd name="connsiteY27" fmla="*/ 205507 h 2122526"/>
              <a:gd name="connsiteX28" fmla="*/ 7718744 w 12192002"/>
              <a:gd name="connsiteY28" fmla="*/ 202036 h 2122526"/>
              <a:gd name="connsiteX29" fmla="*/ 7905407 w 12192002"/>
              <a:gd name="connsiteY29" fmla="*/ 227751 h 2122526"/>
              <a:gd name="connsiteX30" fmla="*/ 8090271 w 12192002"/>
              <a:gd name="connsiteY30" fmla="*/ 269724 h 2122526"/>
              <a:gd name="connsiteX31" fmla="*/ 8245834 w 12192002"/>
              <a:gd name="connsiteY31" fmla="*/ 315885 h 2122526"/>
              <a:gd name="connsiteX32" fmla="*/ 8252033 w 12192002"/>
              <a:gd name="connsiteY32" fmla="*/ 328877 h 2122526"/>
              <a:gd name="connsiteX33" fmla="*/ 8263376 w 12192002"/>
              <a:gd name="connsiteY33" fmla="*/ 338720 h 2122526"/>
              <a:gd name="connsiteX34" fmla="*/ 8266075 w 12192002"/>
              <a:gd name="connsiteY34" fmla="*/ 338490 h 2122526"/>
              <a:gd name="connsiteX35" fmla="*/ 8283149 w 12192002"/>
              <a:gd name="connsiteY35" fmla="*/ 345665 h 2122526"/>
              <a:gd name="connsiteX36" fmla="*/ 8284276 w 12192002"/>
              <a:gd name="connsiteY36" fmla="*/ 350108 h 2122526"/>
              <a:gd name="connsiteX37" fmla="*/ 8295173 w 12192002"/>
              <a:gd name="connsiteY37" fmla="*/ 355931 h 2122526"/>
              <a:gd name="connsiteX38" fmla="*/ 8314432 w 12192002"/>
              <a:gd name="connsiteY38" fmla="*/ 369826 h 2122526"/>
              <a:gd name="connsiteX39" fmla="*/ 8320104 w 12192002"/>
              <a:gd name="connsiteY39" fmla="*/ 370152 h 2122526"/>
              <a:gd name="connsiteX40" fmla="*/ 8352372 w 12192002"/>
              <a:gd name="connsiteY40" fmla="*/ 387570 h 2122526"/>
              <a:gd name="connsiteX41" fmla="*/ 8353799 w 12192002"/>
              <a:gd name="connsiteY41" fmla="*/ 386730 h 2122526"/>
              <a:gd name="connsiteX42" fmla="*/ 8367182 w 12192002"/>
              <a:gd name="connsiteY42" fmla="*/ 386924 h 2122526"/>
              <a:gd name="connsiteX43" fmla="*/ 8490249 w 12192002"/>
              <a:gd name="connsiteY43" fmla="*/ 400966 h 2122526"/>
              <a:gd name="connsiteX44" fmla="*/ 8497594 w 12192002"/>
              <a:gd name="connsiteY44" fmla="*/ 404016 h 2122526"/>
              <a:gd name="connsiteX45" fmla="*/ 8497968 w 12192002"/>
              <a:gd name="connsiteY45" fmla="*/ 403837 h 2122526"/>
              <a:gd name="connsiteX46" fmla="*/ 8506167 w 12192002"/>
              <a:gd name="connsiteY46" fmla="*/ 406575 h 2122526"/>
              <a:gd name="connsiteX47" fmla="*/ 8510983 w 12192002"/>
              <a:gd name="connsiteY47" fmla="*/ 409576 h 2122526"/>
              <a:gd name="connsiteX48" fmla="*/ 8525230 w 12192002"/>
              <a:gd name="connsiteY48" fmla="*/ 415491 h 2122526"/>
              <a:gd name="connsiteX49" fmla="*/ 8596071 w 12192002"/>
              <a:gd name="connsiteY49" fmla="*/ 400649 h 2122526"/>
              <a:gd name="connsiteX50" fmla="*/ 8707847 w 12192002"/>
              <a:gd name="connsiteY50" fmla="*/ 409221 h 2122526"/>
              <a:gd name="connsiteX51" fmla="*/ 8752444 w 12192002"/>
              <a:gd name="connsiteY51" fmla="*/ 411322 h 2122526"/>
              <a:gd name="connsiteX52" fmla="*/ 8928988 w 12192002"/>
              <a:gd name="connsiteY52" fmla="*/ 430554 h 2122526"/>
              <a:gd name="connsiteX53" fmla="*/ 8963048 w 12192002"/>
              <a:gd name="connsiteY53" fmla="*/ 427366 h 2122526"/>
              <a:gd name="connsiteX54" fmla="*/ 8968011 w 12192002"/>
              <a:gd name="connsiteY54" fmla="*/ 425141 h 2122526"/>
              <a:gd name="connsiteX55" fmla="*/ 8974337 w 12192002"/>
              <a:gd name="connsiteY55" fmla="*/ 424441 h 2122526"/>
              <a:gd name="connsiteX56" fmla="*/ 8990394 w 12192002"/>
              <a:gd name="connsiteY56" fmla="*/ 427667 h 2122526"/>
              <a:gd name="connsiteX57" fmla="*/ 8996232 w 12192002"/>
              <a:gd name="connsiteY57" fmla="*/ 429728 h 2122526"/>
              <a:gd name="connsiteX58" fmla="*/ 9005201 w 12192002"/>
              <a:gd name="connsiteY58" fmla="*/ 430939 h 2122526"/>
              <a:gd name="connsiteX59" fmla="*/ 9005486 w 12192002"/>
              <a:gd name="connsiteY59" fmla="*/ 430699 h 2122526"/>
              <a:gd name="connsiteX60" fmla="*/ 9053453 w 12192002"/>
              <a:gd name="connsiteY60" fmla="*/ 433984 h 2122526"/>
              <a:gd name="connsiteX61" fmla="*/ 9113812 w 12192002"/>
              <a:gd name="connsiteY61" fmla="*/ 425670 h 2122526"/>
              <a:gd name="connsiteX62" fmla="*/ 9137318 w 12192002"/>
              <a:gd name="connsiteY62" fmla="*/ 424304 h 2122526"/>
              <a:gd name="connsiteX63" fmla="*/ 9150210 w 12192002"/>
              <a:gd name="connsiteY63" fmla="*/ 422135 h 2122526"/>
              <a:gd name="connsiteX64" fmla="*/ 9151232 w 12192002"/>
              <a:gd name="connsiteY64" fmla="*/ 421070 h 2122526"/>
              <a:gd name="connsiteX65" fmla="*/ 9189246 w 12192002"/>
              <a:gd name="connsiteY65" fmla="*/ 432272 h 2122526"/>
              <a:gd name="connsiteX66" fmla="*/ 9194810 w 12192002"/>
              <a:gd name="connsiteY66" fmla="*/ 441511 h 2122526"/>
              <a:gd name="connsiteX67" fmla="*/ 9231370 w 12192002"/>
              <a:gd name="connsiteY67" fmla="*/ 451590 h 2122526"/>
              <a:gd name="connsiteX68" fmla="*/ 9343052 w 12192002"/>
              <a:gd name="connsiteY68" fmla="*/ 503495 h 2122526"/>
              <a:gd name="connsiteX69" fmla="*/ 9584507 w 12192002"/>
              <a:gd name="connsiteY69" fmla="*/ 549197 h 2122526"/>
              <a:gd name="connsiteX70" fmla="*/ 9728309 w 12192002"/>
              <a:gd name="connsiteY70" fmla="*/ 560617 h 2122526"/>
              <a:gd name="connsiteX71" fmla="*/ 9847792 w 12192002"/>
              <a:gd name="connsiteY71" fmla="*/ 580824 h 2122526"/>
              <a:gd name="connsiteX72" fmla="*/ 9960019 w 12192002"/>
              <a:gd name="connsiteY72" fmla="*/ 587592 h 2122526"/>
              <a:gd name="connsiteX73" fmla="*/ 10039240 w 12192002"/>
              <a:gd name="connsiteY73" fmla="*/ 603107 h 2122526"/>
              <a:gd name="connsiteX74" fmla="*/ 10082169 w 12192002"/>
              <a:gd name="connsiteY74" fmla="*/ 601443 h 2122526"/>
              <a:gd name="connsiteX75" fmla="*/ 10126500 w 12192002"/>
              <a:gd name="connsiteY75" fmla="*/ 603538 h 2122526"/>
              <a:gd name="connsiteX76" fmla="*/ 10261101 w 12192002"/>
              <a:gd name="connsiteY76" fmla="*/ 615053 h 2122526"/>
              <a:gd name="connsiteX77" fmla="*/ 10336855 w 12192002"/>
              <a:gd name="connsiteY77" fmla="*/ 624804 h 2122526"/>
              <a:gd name="connsiteX78" fmla="*/ 10383868 w 12192002"/>
              <a:gd name="connsiteY78" fmla="*/ 625415 h 2122526"/>
              <a:gd name="connsiteX79" fmla="*/ 10445984 w 12192002"/>
              <a:gd name="connsiteY79" fmla="*/ 629262 h 2122526"/>
              <a:gd name="connsiteX80" fmla="*/ 10519280 w 12192002"/>
              <a:gd name="connsiteY80" fmla="*/ 631320 h 2122526"/>
              <a:gd name="connsiteX81" fmla="*/ 10644619 w 12192002"/>
              <a:gd name="connsiteY81" fmla="*/ 651566 h 2122526"/>
              <a:gd name="connsiteX82" fmla="*/ 10857724 w 12192002"/>
              <a:gd name="connsiteY82" fmla="*/ 712684 h 2122526"/>
              <a:gd name="connsiteX83" fmla="*/ 10951063 w 12192002"/>
              <a:gd name="connsiteY83" fmla="*/ 725767 h 2122526"/>
              <a:gd name="connsiteX84" fmla="*/ 11030956 w 12192002"/>
              <a:gd name="connsiteY84" fmla="*/ 721011 h 2122526"/>
              <a:gd name="connsiteX85" fmla="*/ 11085938 w 12192002"/>
              <a:gd name="connsiteY85" fmla="*/ 723892 h 2122526"/>
              <a:gd name="connsiteX86" fmla="*/ 11143411 w 12192002"/>
              <a:gd name="connsiteY86" fmla="*/ 733141 h 2122526"/>
              <a:gd name="connsiteX87" fmla="*/ 11195087 w 12192002"/>
              <a:gd name="connsiteY87" fmla="*/ 732494 h 2122526"/>
              <a:gd name="connsiteX88" fmla="*/ 11273972 w 12192002"/>
              <a:gd name="connsiteY88" fmla="*/ 729660 h 2122526"/>
              <a:gd name="connsiteX89" fmla="*/ 11369715 w 12192002"/>
              <a:gd name="connsiteY89" fmla="*/ 813181 h 2122526"/>
              <a:gd name="connsiteX90" fmla="*/ 11462695 w 12192002"/>
              <a:gd name="connsiteY90" fmla="*/ 874654 h 2122526"/>
              <a:gd name="connsiteX91" fmla="*/ 11564181 w 12192002"/>
              <a:gd name="connsiteY91" fmla="*/ 888450 h 2122526"/>
              <a:gd name="connsiteX92" fmla="*/ 11684760 w 12192002"/>
              <a:gd name="connsiteY92" fmla="*/ 929360 h 2122526"/>
              <a:gd name="connsiteX93" fmla="*/ 11744187 w 12192002"/>
              <a:gd name="connsiteY93" fmla="*/ 984253 h 2122526"/>
              <a:gd name="connsiteX94" fmla="*/ 11834979 w 12192002"/>
              <a:gd name="connsiteY94" fmla="*/ 1013094 h 2122526"/>
              <a:gd name="connsiteX95" fmla="*/ 11933790 w 12192002"/>
              <a:gd name="connsiteY95" fmla="*/ 990933 h 2122526"/>
              <a:gd name="connsiteX96" fmla="*/ 12084140 w 12192002"/>
              <a:gd name="connsiteY96" fmla="*/ 1007396 h 2122526"/>
              <a:gd name="connsiteX97" fmla="*/ 12140863 w 12192002"/>
              <a:gd name="connsiteY97" fmla="*/ 1035036 h 2122526"/>
              <a:gd name="connsiteX98" fmla="*/ 12192002 w 12192002"/>
              <a:gd name="connsiteY98" fmla="*/ 1015838 h 2122526"/>
              <a:gd name="connsiteX99" fmla="*/ 12192002 w 12192002"/>
              <a:gd name="connsiteY99" fmla="*/ 1955549 h 2122526"/>
              <a:gd name="connsiteX100" fmla="*/ 12192000 w 12192002"/>
              <a:gd name="connsiteY100" fmla="*/ 1955549 h 2122526"/>
              <a:gd name="connsiteX101" fmla="*/ 12192000 w 12192002"/>
              <a:gd name="connsiteY101" fmla="*/ 2122526 h 2122526"/>
              <a:gd name="connsiteX102" fmla="*/ 0 w 12192002"/>
              <a:gd name="connsiteY102" fmla="*/ 2122526 h 2122526"/>
              <a:gd name="connsiteX103" fmla="*/ 0 w 12192002"/>
              <a:gd name="connsiteY103" fmla="*/ 1348327 h 2122526"/>
              <a:gd name="connsiteX104" fmla="*/ 2 w 12192002"/>
              <a:gd name="connsiteY104" fmla="*/ 1348327 h 2122526"/>
              <a:gd name="connsiteX105" fmla="*/ 2 w 12192002"/>
              <a:gd name="connsiteY105" fmla="*/ 592017 h 2122526"/>
              <a:gd name="connsiteX106" fmla="*/ 15526 w 12192002"/>
              <a:gd name="connsiteY106" fmla="*/ 586548 h 2122526"/>
              <a:gd name="connsiteX107" fmla="*/ 118381 w 12192002"/>
              <a:gd name="connsiteY107" fmla="*/ 583692 h 2122526"/>
              <a:gd name="connsiteX108" fmla="*/ 292435 w 12192002"/>
              <a:gd name="connsiteY108" fmla="*/ 531887 h 2122526"/>
              <a:gd name="connsiteX109" fmla="*/ 404015 w 12192002"/>
              <a:gd name="connsiteY109" fmla="*/ 511191 h 2122526"/>
              <a:gd name="connsiteX110" fmla="*/ 445099 w 12192002"/>
              <a:gd name="connsiteY110" fmla="*/ 505368 h 2122526"/>
              <a:gd name="connsiteX111" fmla="*/ 571717 w 12192002"/>
              <a:gd name="connsiteY111" fmla="*/ 467338 h 2122526"/>
              <a:gd name="connsiteX112" fmla="*/ 578535 w 12192002"/>
              <a:gd name="connsiteY112" fmla="*/ 467527 h 2122526"/>
              <a:gd name="connsiteX113" fmla="*/ 596792 w 12192002"/>
              <a:gd name="connsiteY113" fmla="*/ 464875 h 2122526"/>
              <a:gd name="connsiteX114" fmla="*/ 708875 w 12192002"/>
              <a:gd name="connsiteY114" fmla="*/ 422017 h 2122526"/>
              <a:gd name="connsiteX115" fmla="*/ 719742 w 12192002"/>
              <a:gd name="connsiteY115" fmla="*/ 416340 h 2122526"/>
              <a:gd name="connsiteX116" fmla="*/ 720047 w 12192002"/>
              <a:gd name="connsiteY116" fmla="*/ 415078 h 2122526"/>
              <a:gd name="connsiteX117" fmla="*/ 763053 w 12192002"/>
              <a:gd name="connsiteY117" fmla="*/ 414307 h 2122526"/>
              <a:gd name="connsiteX118" fmla="*/ 767901 w 12192002"/>
              <a:gd name="connsiteY118" fmla="*/ 412086 h 2122526"/>
              <a:gd name="connsiteX119" fmla="*/ 797041 w 12192002"/>
              <a:gd name="connsiteY119" fmla="*/ 414293 h 2122526"/>
              <a:gd name="connsiteX120" fmla="*/ 811506 w 12192002"/>
              <a:gd name="connsiteY120" fmla="*/ 413988 h 2122526"/>
              <a:gd name="connsiteX121" fmla="*/ 816809 w 12192002"/>
              <a:gd name="connsiteY121" fmla="*/ 416882 h 2122526"/>
              <a:gd name="connsiteX122" fmla="*/ 837540 w 12192002"/>
              <a:gd name="connsiteY122" fmla="*/ 414918 h 2122526"/>
              <a:gd name="connsiteX123" fmla="*/ 858269 w 12192002"/>
              <a:gd name="connsiteY123" fmla="*/ 416131 h 2122526"/>
              <a:gd name="connsiteX124" fmla="*/ 948732 w 12192002"/>
              <a:gd name="connsiteY124" fmla="*/ 404293 h 2122526"/>
              <a:gd name="connsiteX125" fmla="*/ 1149979 w 12192002"/>
              <a:gd name="connsiteY125" fmla="*/ 406698 h 2122526"/>
              <a:gd name="connsiteX126" fmla="*/ 1496110 w 12192002"/>
              <a:gd name="connsiteY126" fmla="*/ 357263 h 2122526"/>
              <a:gd name="connsiteX127" fmla="*/ 1608669 w 12192002"/>
              <a:gd name="connsiteY127" fmla="*/ 331673 h 2122526"/>
              <a:gd name="connsiteX128" fmla="*/ 1675071 w 12192002"/>
              <a:gd name="connsiteY128" fmla="*/ 324776 h 2122526"/>
              <a:gd name="connsiteX129" fmla="*/ 1738204 w 12192002"/>
              <a:gd name="connsiteY129" fmla="*/ 308427 h 2122526"/>
              <a:gd name="connsiteX130" fmla="*/ 1786655 w 12192002"/>
              <a:gd name="connsiteY130" fmla="*/ 303376 h 2122526"/>
              <a:gd name="connsiteX131" fmla="*/ 1873080 w 12192002"/>
              <a:gd name="connsiteY131" fmla="*/ 330998 h 2122526"/>
              <a:gd name="connsiteX132" fmla="*/ 1921650 w 12192002"/>
              <a:gd name="connsiteY132" fmla="*/ 332593 h 2122526"/>
              <a:gd name="connsiteX133" fmla="*/ 1928172 w 12192002"/>
              <a:gd name="connsiteY133" fmla="*/ 327762 h 2122526"/>
              <a:gd name="connsiteX134" fmla="*/ 1997356 w 12192002"/>
              <a:gd name="connsiteY134" fmla="*/ 349707 h 2122526"/>
              <a:gd name="connsiteX135" fmla="*/ 2094665 w 12192002"/>
              <a:gd name="connsiteY135" fmla="*/ 341687 h 2122526"/>
              <a:gd name="connsiteX136" fmla="*/ 2208578 w 12192002"/>
              <a:gd name="connsiteY136" fmla="*/ 324976 h 2122526"/>
              <a:gd name="connsiteX137" fmla="*/ 2315112 w 12192002"/>
              <a:gd name="connsiteY137" fmla="*/ 319743 h 2122526"/>
              <a:gd name="connsiteX138" fmla="*/ 2443255 w 12192002"/>
              <a:gd name="connsiteY138" fmla="*/ 328210 h 2122526"/>
              <a:gd name="connsiteX139" fmla="*/ 2568028 w 12192002"/>
              <a:gd name="connsiteY139" fmla="*/ 342111 h 2122526"/>
              <a:gd name="connsiteX140" fmla="*/ 2646527 w 12192002"/>
              <a:gd name="connsiteY140" fmla="*/ 315870 h 2122526"/>
              <a:gd name="connsiteX141" fmla="*/ 2781569 w 12192002"/>
              <a:gd name="connsiteY141" fmla="*/ 326406 h 2122526"/>
              <a:gd name="connsiteX142" fmla="*/ 3030291 w 12192002"/>
              <a:gd name="connsiteY142" fmla="*/ 348227 h 2122526"/>
              <a:gd name="connsiteX143" fmla="*/ 3142556 w 12192002"/>
              <a:gd name="connsiteY143" fmla="*/ 350870 h 2122526"/>
              <a:gd name="connsiteX144" fmla="*/ 3262356 w 12192002"/>
              <a:gd name="connsiteY144" fmla="*/ 358645 h 2122526"/>
              <a:gd name="connsiteX145" fmla="*/ 3341698 w 12192002"/>
              <a:gd name="connsiteY145" fmla="*/ 364522 h 2122526"/>
              <a:gd name="connsiteX146" fmla="*/ 3344026 w 12192002"/>
              <a:gd name="connsiteY146" fmla="*/ 363547 h 2122526"/>
              <a:gd name="connsiteX147" fmla="*/ 3363888 w 12192002"/>
              <a:gd name="connsiteY147" fmla="*/ 365229 h 2122526"/>
              <a:gd name="connsiteX148" fmla="*/ 3400728 w 12192002"/>
              <a:gd name="connsiteY148" fmla="*/ 382181 h 2122526"/>
              <a:gd name="connsiteX149" fmla="*/ 3473223 w 12192002"/>
              <a:gd name="connsiteY149" fmla="*/ 370133 h 2122526"/>
              <a:gd name="connsiteX150" fmla="*/ 3536135 w 12192002"/>
              <a:gd name="connsiteY150" fmla="*/ 366472 h 2122526"/>
              <a:gd name="connsiteX151" fmla="*/ 3585978 w 12192002"/>
              <a:gd name="connsiteY151" fmla="*/ 356773 h 2122526"/>
              <a:gd name="connsiteX152" fmla="*/ 3594501 w 12192002"/>
              <a:gd name="connsiteY152" fmla="*/ 357463 h 2122526"/>
              <a:gd name="connsiteX153" fmla="*/ 3594736 w 12192002"/>
              <a:gd name="connsiteY153" fmla="*/ 357194 h 2122526"/>
              <a:gd name="connsiteX154" fmla="*/ 3603855 w 12192002"/>
              <a:gd name="connsiteY154" fmla="*/ 357358 h 2122526"/>
              <a:gd name="connsiteX155" fmla="*/ 3610035 w 12192002"/>
              <a:gd name="connsiteY155" fmla="*/ 358720 h 2122526"/>
              <a:gd name="connsiteX156" fmla="*/ 3682513 w 12192002"/>
              <a:gd name="connsiteY156" fmla="*/ 326449 h 2122526"/>
              <a:gd name="connsiteX157" fmla="*/ 3789760 w 12192002"/>
              <a:gd name="connsiteY157" fmla="*/ 302526 h 2122526"/>
              <a:gd name="connsiteX158" fmla="*/ 3897275 w 12192002"/>
              <a:gd name="connsiteY158" fmla="*/ 282288 h 2122526"/>
              <a:gd name="connsiteX159" fmla="*/ 3936846 w 12192002"/>
              <a:gd name="connsiteY159" fmla="*/ 276633 h 2122526"/>
              <a:gd name="connsiteX160" fmla="*/ 4004538 w 12192002"/>
              <a:gd name="connsiteY160" fmla="*/ 259176 h 2122526"/>
              <a:gd name="connsiteX161" fmla="*/ 4033778 w 12192002"/>
              <a:gd name="connsiteY161" fmla="*/ 246608 h 2122526"/>
              <a:gd name="connsiteX162" fmla="*/ 4035363 w 12192002"/>
              <a:gd name="connsiteY162" fmla="*/ 246843 h 2122526"/>
              <a:gd name="connsiteX163" fmla="*/ 4036996 w 12192002"/>
              <a:gd name="connsiteY163" fmla="*/ 243176 h 2122526"/>
              <a:gd name="connsiteX164" fmla="*/ 4042364 w 12192002"/>
              <a:gd name="connsiteY164" fmla="*/ 240742 h 2122526"/>
              <a:gd name="connsiteX165" fmla="*/ 4058954 w 12192002"/>
              <a:gd name="connsiteY165" fmla="*/ 239121 h 2122526"/>
              <a:gd name="connsiteX166" fmla="*/ 4065510 w 12192002"/>
              <a:gd name="connsiteY166" fmla="*/ 239339 h 2122526"/>
              <a:gd name="connsiteX167" fmla="*/ 4074427 w 12192002"/>
              <a:gd name="connsiteY167" fmla="*/ 237895 h 2122526"/>
              <a:gd name="connsiteX168" fmla="*/ 4074546 w 12192002"/>
              <a:gd name="connsiteY168" fmla="*/ 237596 h 2122526"/>
              <a:gd name="connsiteX169" fmla="*/ 4083097 w 12192002"/>
              <a:gd name="connsiteY169" fmla="*/ 236761 h 2122526"/>
              <a:gd name="connsiteX170" fmla="*/ 4142745 w 12192002"/>
              <a:gd name="connsiteY170" fmla="*/ 210228 h 2122526"/>
              <a:gd name="connsiteX171" fmla="*/ 4191248 w 12192002"/>
              <a:gd name="connsiteY171" fmla="*/ 194363 h 2122526"/>
              <a:gd name="connsiteX172" fmla="*/ 4201744 w 12192002"/>
              <a:gd name="connsiteY172" fmla="*/ 188729 h 2122526"/>
              <a:gd name="connsiteX173" fmla="*/ 4202048 w 12192002"/>
              <a:gd name="connsiteY173" fmla="*/ 187470 h 2122526"/>
              <a:gd name="connsiteX174" fmla="*/ 4248116 w 12192002"/>
              <a:gd name="connsiteY174" fmla="*/ 184675 h 2122526"/>
              <a:gd name="connsiteX175" fmla="*/ 4276141 w 12192002"/>
              <a:gd name="connsiteY175" fmla="*/ 186999 h 2122526"/>
              <a:gd name="connsiteX176" fmla="*/ 4290062 w 12192002"/>
              <a:gd name="connsiteY176" fmla="*/ 186753 h 2122526"/>
              <a:gd name="connsiteX177" fmla="*/ 4295143 w 12192002"/>
              <a:gd name="connsiteY177" fmla="*/ 189670 h 2122526"/>
              <a:gd name="connsiteX178" fmla="*/ 4315108 w 12192002"/>
              <a:gd name="connsiteY178" fmla="*/ 187791 h 2122526"/>
              <a:gd name="connsiteX179" fmla="*/ 4316965 w 12192002"/>
              <a:gd name="connsiteY179" fmla="*/ 186450 h 2122526"/>
              <a:gd name="connsiteX180" fmla="*/ 4362875 w 12192002"/>
              <a:gd name="connsiteY180" fmla="*/ 193065 h 2122526"/>
              <a:gd name="connsiteX181" fmla="*/ 4428542 w 12192002"/>
              <a:gd name="connsiteY181" fmla="*/ 191719 h 2122526"/>
              <a:gd name="connsiteX182" fmla="*/ 4515813 w 12192002"/>
              <a:gd name="connsiteY182" fmla="*/ 181068 h 2122526"/>
              <a:gd name="connsiteX183" fmla="*/ 4715526 w 12192002"/>
              <a:gd name="connsiteY183" fmla="*/ 171166 h 2122526"/>
              <a:gd name="connsiteX184" fmla="*/ 4762447 w 12192002"/>
              <a:gd name="connsiteY184" fmla="*/ 162678 h 2122526"/>
              <a:gd name="connsiteX185" fmla="*/ 4840439 w 12192002"/>
              <a:gd name="connsiteY185" fmla="*/ 134910 h 2122526"/>
              <a:gd name="connsiteX186" fmla="*/ 5011513 w 12192002"/>
              <a:gd name="connsiteY186" fmla="*/ 110893 h 2122526"/>
              <a:gd name="connsiteX187" fmla="*/ 5065790 w 12192002"/>
              <a:gd name="connsiteY187" fmla="*/ 94512 h 2122526"/>
              <a:gd name="connsiteX188" fmla="*/ 5121659 w 12192002"/>
              <a:gd name="connsiteY188" fmla="*/ 101083 h 2122526"/>
              <a:gd name="connsiteX189" fmla="*/ 5139595 w 12192002"/>
              <a:gd name="connsiteY189" fmla="*/ 90230 h 2122526"/>
              <a:gd name="connsiteX190" fmla="*/ 5142598 w 12192002"/>
              <a:gd name="connsiteY190" fmla="*/ 88129 h 2122526"/>
              <a:gd name="connsiteX191" fmla="*/ 5156554 w 12192002"/>
              <a:gd name="connsiteY191" fmla="*/ 84729 h 2122526"/>
              <a:gd name="connsiteX192" fmla="*/ 5174660 w 12192002"/>
              <a:gd name="connsiteY192" fmla="*/ 77506 h 2122526"/>
              <a:gd name="connsiteX193" fmla="*/ 5222961 w 12192002"/>
              <a:gd name="connsiteY193" fmla="*/ 74516 h 2122526"/>
              <a:gd name="connsiteX194" fmla="*/ 5261763 w 12192002"/>
              <a:gd name="connsiteY194" fmla="*/ 63392 h 2122526"/>
              <a:gd name="connsiteX195" fmla="*/ 5381667 w 12192002"/>
              <a:gd name="connsiteY195" fmla="*/ 42975 h 2122526"/>
              <a:gd name="connsiteX196" fmla="*/ 5432760 w 12192002"/>
              <a:gd name="connsiteY196" fmla="*/ 25273 h 2122526"/>
              <a:gd name="connsiteX197" fmla="*/ 5470905 w 12192002"/>
              <a:gd name="connsiteY197" fmla="*/ 14020 h 2122526"/>
              <a:gd name="connsiteX198" fmla="*/ 5626960 w 12192002"/>
              <a:gd name="connsiteY198" fmla="*/ 0 h 2122526"/>
              <a:gd name="connsiteX0" fmla="*/ 5626960 w 12192002"/>
              <a:gd name="connsiteY0" fmla="*/ 0 h 2122526"/>
              <a:gd name="connsiteX1" fmla="*/ 5758918 w 12192002"/>
              <a:gd name="connsiteY1" fmla="*/ 1023 h 2122526"/>
              <a:gd name="connsiteX2" fmla="*/ 5957375 w 12192002"/>
              <a:gd name="connsiteY2" fmla="*/ 16715 h 2122526"/>
              <a:gd name="connsiteX3" fmla="*/ 6010090 w 12192002"/>
              <a:gd name="connsiteY3" fmla="*/ 20359 h 2122526"/>
              <a:gd name="connsiteX4" fmla="*/ 6041282 w 12192002"/>
              <a:gd name="connsiteY4" fmla="*/ 15266 h 2122526"/>
              <a:gd name="connsiteX5" fmla="*/ 6048637 w 12192002"/>
              <a:gd name="connsiteY5" fmla="*/ 6917 h 2122526"/>
              <a:gd name="connsiteX6" fmla="*/ 6068529 w 12192002"/>
              <a:gd name="connsiteY6" fmla="*/ 7600 h 2122526"/>
              <a:gd name="connsiteX7" fmla="*/ 6073847 w 12192002"/>
              <a:gd name="connsiteY7" fmla="*/ 6063 h 2122526"/>
              <a:gd name="connsiteX8" fmla="*/ 6168673 w 12192002"/>
              <a:gd name="connsiteY8" fmla="*/ 26525 h 2122526"/>
              <a:gd name="connsiteX9" fmla="*/ 6317559 w 12192002"/>
              <a:gd name="connsiteY9" fmla="*/ 28612 h 2122526"/>
              <a:gd name="connsiteX10" fmla="*/ 6549454 w 12192002"/>
              <a:gd name="connsiteY10" fmla="*/ 75412 h 2122526"/>
              <a:gd name="connsiteX11" fmla="*/ 6708221 w 12192002"/>
              <a:gd name="connsiteY11" fmla="*/ 104188 h 2122526"/>
              <a:gd name="connsiteX12" fmla="*/ 6904145 w 12192002"/>
              <a:gd name="connsiteY12" fmla="*/ 132143 h 2122526"/>
              <a:gd name="connsiteX13" fmla="*/ 7018495 w 12192002"/>
              <a:gd name="connsiteY13" fmla="*/ 161649 h 2122526"/>
              <a:gd name="connsiteX14" fmla="*/ 7096987 w 12192002"/>
              <a:gd name="connsiteY14" fmla="*/ 161275 h 2122526"/>
              <a:gd name="connsiteX15" fmla="*/ 7170807 w 12192002"/>
              <a:gd name="connsiteY15" fmla="*/ 173503 h 2122526"/>
              <a:gd name="connsiteX16" fmla="*/ 7197003 w 12192002"/>
              <a:gd name="connsiteY16" fmla="*/ 178151 h 2122526"/>
              <a:gd name="connsiteX17" fmla="*/ 7201101 w 12192002"/>
              <a:gd name="connsiteY17" fmla="*/ 183509 h 2122526"/>
              <a:gd name="connsiteX18" fmla="*/ 7218559 w 12192002"/>
              <a:gd name="connsiteY18" fmla="*/ 188059 h 2122526"/>
              <a:gd name="connsiteX19" fmla="*/ 7310852 w 12192002"/>
              <a:gd name="connsiteY19" fmla="*/ 213308 h 2122526"/>
              <a:gd name="connsiteX20" fmla="*/ 7312179 w 12192002"/>
              <a:gd name="connsiteY20" fmla="*/ 211866 h 2122526"/>
              <a:gd name="connsiteX21" fmla="*/ 7405390 w 12192002"/>
              <a:gd name="connsiteY21" fmla="*/ 202271 h 2122526"/>
              <a:gd name="connsiteX22" fmla="*/ 7495794 w 12192002"/>
              <a:gd name="connsiteY22" fmla="*/ 194166 h 2122526"/>
              <a:gd name="connsiteX23" fmla="*/ 7507039 w 12192002"/>
              <a:gd name="connsiteY23" fmla="*/ 196118 h 2122526"/>
              <a:gd name="connsiteX24" fmla="*/ 7507411 w 12192002"/>
              <a:gd name="connsiteY24" fmla="*/ 195791 h 2122526"/>
              <a:gd name="connsiteX25" fmla="*/ 7519570 w 12192002"/>
              <a:gd name="connsiteY25" fmla="*/ 197126 h 2122526"/>
              <a:gd name="connsiteX26" fmla="*/ 7527542 w 12192002"/>
              <a:gd name="connsiteY26" fmla="*/ 199679 h 2122526"/>
              <a:gd name="connsiteX27" fmla="*/ 7614346 w 12192002"/>
              <a:gd name="connsiteY27" fmla="*/ 205507 h 2122526"/>
              <a:gd name="connsiteX28" fmla="*/ 7718744 w 12192002"/>
              <a:gd name="connsiteY28" fmla="*/ 202036 h 2122526"/>
              <a:gd name="connsiteX29" fmla="*/ 7905407 w 12192002"/>
              <a:gd name="connsiteY29" fmla="*/ 227751 h 2122526"/>
              <a:gd name="connsiteX30" fmla="*/ 8090271 w 12192002"/>
              <a:gd name="connsiteY30" fmla="*/ 269724 h 2122526"/>
              <a:gd name="connsiteX31" fmla="*/ 8245834 w 12192002"/>
              <a:gd name="connsiteY31" fmla="*/ 315885 h 2122526"/>
              <a:gd name="connsiteX32" fmla="*/ 8252033 w 12192002"/>
              <a:gd name="connsiteY32" fmla="*/ 328877 h 2122526"/>
              <a:gd name="connsiteX33" fmla="*/ 8263376 w 12192002"/>
              <a:gd name="connsiteY33" fmla="*/ 338720 h 2122526"/>
              <a:gd name="connsiteX34" fmla="*/ 8266075 w 12192002"/>
              <a:gd name="connsiteY34" fmla="*/ 338490 h 2122526"/>
              <a:gd name="connsiteX35" fmla="*/ 8283149 w 12192002"/>
              <a:gd name="connsiteY35" fmla="*/ 345665 h 2122526"/>
              <a:gd name="connsiteX36" fmla="*/ 8284276 w 12192002"/>
              <a:gd name="connsiteY36" fmla="*/ 350108 h 2122526"/>
              <a:gd name="connsiteX37" fmla="*/ 8295173 w 12192002"/>
              <a:gd name="connsiteY37" fmla="*/ 355931 h 2122526"/>
              <a:gd name="connsiteX38" fmla="*/ 8314432 w 12192002"/>
              <a:gd name="connsiteY38" fmla="*/ 369826 h 2122526"/>
              <a:gd name="connsiteX39" fmla="*/ 8320104 w 12192002"/>
              <a:gd name="connsiteY39" fmla="*/ 370152 h 2122526"/>
              <a:gd name="connsiteX40" fmla="*/ 8352372 w 12192002"/>
              <a:gd name="connsiteY40" fmla="*/ 387570 h 2122526"/>
              <a:gd name="connsiteX41" fmla="*/ 8353799 w 12192002"/>
              <a:gd name="connsiteY41" fmla="*/ 386730 h 2122526"/>
              <a:gd name="connsiteX42" fmla="*/ 8367182 w 12192002"/>
              <a:gd name="connsiteY42" fmla="*/ 386924 h 2122526"/>
              <a:gd name="connsiteX43" fmla="*/ 8490249 w 12192002"/>
              <a:gd name="connsiteY43" fmla="*/ 400966 h 2122526"/>
              <a:gd name="connsiteX44" fmla="*/ 8497594 w 12192002"/>
              <a:gd name="connsiteY44" fmla="*/ 404016 h 2122526"/>
              <a:gd name="connsiteX45" fmla="*/ 8497968 w 12192002"/>
              <a:gd name="connsiteY45" fmla="*/ 403837 h 2122526"/>
              <a:gd name="connsiteX46" fmla="*/ 8506167 w 12192002"/>
              <a:gd name="connsiteY46" fmla="*/ 406575 h 2122526"/>
              <a:gd name="connsiteX47" fmla="*/ 8510983 w 12192002"/>
              <a:gd name="connsiteY47" fmla="*/ 409576 h 2122526"/>
              <a:gd name="connsiteX48" fmla="*/ 8525230 w 12192002"/>
              <a:gd name="connsiteY48" fmla="*/ 415491 h 2122526"/>
              <a:gd name="connsiteX49" fmla="*/ 8596071 w 12192002"/>
              <a:gd name="connsiteY49" fmla="*/ 400649 h 2122526"/>
              <a:gd name="connsiteX50" fmla="*/ 8707847 w 12192002"/>
              <a:gd name="connsiteY50" fmla="*/ 409221 h 2122526"/>
              <a:gd name="connsiteX51" fmla="*/ 8752444 w 12192002"/>
              <a:gd name="connsiteY51" fmla="*/ 411322 h 2122526"/>
              <a:gd name="connsiteX52" fmla="*/ 8928988 w 12192002"/>
              <a:gd name="connsiteY52" fmla="*/ 430554 h 2122526"/>
              <a:gd name="connsiteX53" fmla="*/ 8963048 w 12192002"/>
              <a:gd name="connsiteY53" fmla="*/ 427366 h 2122526"/>
              <a:gd name="connsiteX54" fmla="*/ 8968011 w 12192002"/>
              <a:gd name="connsiteY54" fmla="*/ 425141 h 2122526"/>
              <a:gd name="connsiteX55" fmla="*/ 8974337 w 12192002"/>
              <a:gd name="connsiteY55" fmla="*/ 424441 h 2122526"/>
              <a:gd name="connsiteX56" fmla="*/ 8990394 w 12192002"/>
              <a:gd name="connsiteY56" fmla="*/ 427667 h 2122526"/>
              <a:gd name="connsiteX57" fmla="*/ 8996232 w 12192002"/>
              <a:gd name="connsiteY57" fmla="*/ 429728 h 2122526"/>
              <a:gd name="connsiteX58" fmla="*/ 9005201 w 12192002"/>
              <a:gd name="connsiteY58" fmla="*/ 430939 h 2122526"/>
              <a:gd name="connsiteX59" fmla="*/ 9005486 w 12192002"/>
              <a:gd name="connsiteY59" fmla="*/ 430699 h 2122526"/>
              <a:gd name="connsiteX60" fmla="*/ 9053453 w 12192002"/>
              <a:gd name="connsiteY60" fmla="*/ 433984 h 2122526"/>
              <a:gd name="connsiteX61" fmla="*/ 9113812 w 12192002"/>
              <a:gd name="connsiteY61" fmla="*/ 425670 h 2122526"/>
              <a:gd name="connsiteX62" fmla="*/ 9137318 w 12192002"/>
              <a:gd name="connsiteY62" fmla="*/ 424304 h 2122526"/>
              <a:gd name="connsiteX63" fmla="*/ 9150210 w 12192002"/>
              <a:gd name="connsiteY63" fmla="*/ 422135 h 2122526"/>
              <a:gd name="connsiteX64" fmla="*/ 9151232 w 12192002"/>
              <a:gd name="connsiteY64" fmla="*/ 421070 h 2122526"/>
              <a:gd name="connsiteX65" fmla="*/ 9189246 w 12192002"/>
              <a:gd name="connsiteY65" fmla="*/ 432272 h 2122526"/>
              <a:gd name="connsiteX66" fmla="*/ 9194810 w 12192002"/>
              <a:gd name="connsiteY66" fmla="*/ 441511 h 2122526"/>
              <a:gd name="connsiteX67" fmla="*/ 9231370 w 12192002"/>
              <a:gd name="connsiteY67" fmla="*/ 451590 h 2122526"/>
              <a:gd name="connsiteX68" fmla="*/ 9343052 w 12192002"/>
              <a:gd name="connsiteY68" fmla="*/ 503495 h 2122526"/>
              <a:gd name="connsiteX69" fmla="*/ 9584507 w 12192002"/>
              <a:gd name="connsiteY69" fmla="*/ 549197 h 2122526"/>
              <a:gd name="connsiteX70" fmla="*/ 9728309 w 12192002"/>
              <a:gd name="connsiteY70" fmla="*/ 560617 h 2122526"/>
              <a:gd name="connsiteX71" fmla="*/ 9847792 w 12192002"/>
              <a:gd name="connsiteY71" fmla="*/ 580824 h 2122526"/>
              <a:gd name="connsiteX72" fmla="*/ 9960019 w 12192002"/>
              <a:gd name="connsiteY72" fmla="*/ 587592 h 2122526"/>
              <a:gd name="connsiteX73" fmla="*/ 10039240 w 12192002"/>
              <a:gd name="connsiteY73" fmla="*/ 603107 h 2122526"/>
              <a:gd name="connsiteX74" fmla="*/ 10082169 w 12192002"/>
              <a:gd name="connsiteY74" fmla="*/ 601443 h 2122526"/>
              <a:gd name="connsiteX75" fmla="*/ 10126500 w 12192002"/>
              <a:gd name="connsiteY75" fmla="*/ 603538 h 2122526"/>
              <a:gd name="connsiteX76" fmla="*/ 10261101 w 12192002"/>
              <a:gd name="connsiteY76" fmla="*/ 615053 h 2122526"/>
              <a:gd name="connsiteX77" fmla="*/ 10336855 w 12192002"/>
              <a:gd name="connsiteY77" fmla="*/ 624804 h 2122526"/>
              <a:gd name="connsiteX78" fmla="*/ 10383868 w 12192002"/>
              <a:gd name="connsiteY78" fmla="*/ 625415 h 2122526"/>
              <a:gd name="connsiteX79" fmla="*/ 10445984 w 12192002"/>
              <a:gd name="connsiteY79" fmla="*/ 629262 h 2122526"/>
              <a:gd name="connsiteX80" fmla="*/ 10519280 w 12192002"/>
              <a:gd name="connsiteY80" fmla="*/ 631320 h 2122526"/>
              <a:gd name="connsiteX81" fmla="*/ 10644619 w 12192002"/>
              <a:gd name="connsiteY81" fmla="*/ 651566 h 2122526"/>
              <a:gd name="connsiteX82" fmla="*/ 10857724 w 12192002"/>
              <a:gd name="connsiteY82" fmla="*/ 712684 h 2122526"/>
              <a:gd name="connsiteX83" fmla="*/ 10951063 w 12192002"/>
              <a:gd name="connsiteY83" fmla="*/ 725767 h 2122526"/>
              <a:gd name="connsiteX84" fmla="*/ 11030956 w 12192002"/>
              <a:gd name="connsiteY84" fmla="*/ 721011 h 2122526"/>
              <a:gd name="connsiteX85" fmla="*/ 11085938 w 12192002"/>
              <a:gd name="connsiteY85" fmla="*/ 723892 h 2122526"/>
              <a:gd name="connsiteX86" fmla="*/ 11143411 w 12192002"/>
              <a:gd name="connsiteY86" fmla="*/ 733141 h 2122526"/>
              <a:gd name="connsiteX87" fmla="*/ 11195087 w 12192002"/>
              <a:gd name="connsiteY87" fmla="*/ 732494 h 2122526"/>
              <a:gd name="connsiteX88" fmla="*/ 11273972 w 12192002"/>
              <a:gd name="connsiteY88" fmla="*/ 729660 h 2122526"/>
              <a:gd name="connsiteX89" fmla="*/ 11369715 w 12192002"/>
              <a:gd name="connsiteY89" fmla="*/ 813181 h 2122526"/>
              <a:gd name="connsiteX90" fmla="*/ 11462695 w 12192002"/>
              <a:gd name="connsiteY90" fmla="*/ 874654 h 2122526"/>
              <a:gd name="connsiteX91" fmla="*/ 11564181 w 12192002"/>
              <a:gd name="connsiteY91" fmla="*/ 888450 h 2122526"/>
              <a:gd name="connsiteX92" fmla="*/ 11684760 w 12192002"/>
              <a:gd name="connsiteY92" fmla="*/ 929360 h 2122526"/>
              <a:gd name="connsiteX93" fmla="*/ 11744187 w 12192002"/>
              <a:gd name="connsiteY93" fmla="*/ 984253 h 2122526"/>
              <a:gd name="connsiteX94" fmla="*/ 11834979 w 12192002"/>
              <a:gd name="connsiteY94" fmla="*/ 1013094 h 2122526"/>
              <a:gd name="connsiteX95" fmla="*/ 11925839 w 12192002"/>
              <a:gd name="connsiteY95" fmla="*/ 1110203 h 2122526"/>
              <a:gd name="connsiteX96" fmla="*/ 12084140 w 12192002"/>
              <a:gd name="connsiteY96" fmla="*/ 1007396 h 2122526"/>
              <a:gd name="connsiteX97" fmla="*/ 12140863 w 12192002"/>
              <a:gd name="connsiteY97" fmla="*/ 1035036 h 2122526"/>
              <a:gd name="connsiteX98" fmla="*/ 12192002 w 12192002"/>
              <a:gd name="connsiteY98" fmla="*/ 1015838 h 2122526"/>
              <a:gd name="connsiteX99" fmla="*/ 12192002 w 12192002"/>
              <a:gd name="connsiteY99" fmla="*/ 1955549 h 2122526"/>
              <a:gd name="connsiteX100" fmla="*/ 12192000 w 12192002"/>
              <a:gd name="connsiteY100" fmla="*/ 1955549 h 2122526"/>
              <a:gd name="connsiteX101" fmla="*/ 12192000 w 12192002"/>
              <a:gd name="connsiteY101" fmla="*/ 2122526 h 2122526"/>
              <a:gd name="connsiteX102" fmla="*/ 0 w 12192002"/>
              <a:gd name="connsiteY102" fmla="*/ 2122526 h 2122526"/>
              <a:gd name="connsiteX103" fmla="*/ 0 w 12192002"/>
              <a:gd name="connsiteY103" fmla="*/ 1348327 h 2122526"/>
              <a:gd name="connsiteX104" fmla="*/ 2 w 12192002"/>
              <a:gd name="connsiteY104" fmla="*/ 1348327 h 2122526"/>
              <a:gd name="connsiteX105" fmla="*/ 2 w 12192002"/>
              <a:gd name="connsiteY105" fmla="*/ 592017 h 2122526"/>
              <a:gd name="connsiteX106" fmla="*/ 15526 w 12192002"/>
              <a:gd name="connsiteY106" fmla="*/ 586548 h 2122526"/>
              <a:gd name="connsiteX107" fmla="*/ 118381 w 12192002"/>
              <a:gd name="connsiteY107" fmla="*/ 583692 h 2122526"/>
              <a:gd name="connsiteX108" fmla="*/ 292435 w 12192002"/>
              <a:gd name="connsiteY108" fmla="*/ 531887 h 2122526"/>
              <a:gd name="connsiteX109" fmla="*/ 404015 w 12192002"/>
              <a:gd name="connsiteY109" fmla="*/ 511191 h 2122526"/>
              <a:gd name="connsiteX110" fmla="*/ 445099 w 12192002"/>
              <a:gd name="connsiteY110" fmla="*/ 505368 h 2122526"/>
              <a:gd name="connsiteX111" fmla="*/ 571717 w 12192002"/>
              <a:gd name="connsiteY111" fmla="*/ 467338 h 2122526"/>
              <a:gd name="connsiteX112" fmla="*/ 578535 w 12192002"/>
              <a:gd name="connsiteY112" fmla="*/ 467527 h 2122526"/>
              <a:gd name="connsiteX113" fmla="*/ 596792 w 12192002"/>
              <a:gd name="connsiteY113" fmla="*/ 464875 h 2122526"/>
              <a:gd name="connsiteX114" fmla="*/ 708875 w 12192002"/>
              <a:gd name="connsiteY114" fmla="*/ 422017 h 2122526"/>
              <a:gd name="connsiteX115" fmla="*/ 719742 w 12192002"/>
              <a:gd name="connsiteY115" fmla="*/ 416340 h 2122526"/>
              <a:gd name="connsiteX116" fmla="*/ 720047 w 12192002"/>
              <a:gd name="connsiteY116" fmla="*/ 415078 h 2122526"/>
              <a:gd name="connsiteX117" fmla="*/ 763053 w 12192002"/>
              <a:gd name="connsiteY117" fmla="*/ 414307 h 2122526"/>
              <a:gd name="connsiteX118" fmla="*/ 767901 w 12192002"/>
              <a:gd name="connsiteY118" fmla="*/ 412086 h 2122526"/>
              <a:gd name="connsiteX119" fmla="*/ 797041 w 12192002"/>
              <a:gd name="connsiteY119" fmla="*/ 414293 h 2122526"/>
              <a:gd name="connsiteX120" fmla="*/ 811506 w 12192002"/>
              <a:gd name="connsiteY120" fmla="*/ 413988 h 2122526"/>
              <a:gd name="connsiteX121" fmla="*/ 816809 w 12192002"/>
              <a:gd name="connsiteY121" fmla="*/ 416882 h 2122526"/>
              <a:gd name="connsiteX122" fmla="*/ 837540 w 12192002"/>
              <a:gd name="connsiteY122" fmla="*/ 414918 h 2122526"/>
              <a:gd name="connsiteX123" fmla="*/ 858269 w 12192002"/>
              <a:gd name="connsiteY123" fmla="*/ 416131 h 2122526"/>
              <a:gd name="connsiteX124" fmla="*/ 948732 w 12192002"/>
              <a:gd name="connsiteY124" fmla="*/ 404293 h 2122526"/>
              <a:gd name="connsiteX125" fmla="*/ 1149979 w 12192002"/>
              <a:gd name="connsiteY125" fmla="*/ 406698 h 2122526"/>
              <a:gd name="connsiteX126" fmla="*/ 1496110 w 12192002"/>
              <a:gd name="connsiteY126" fmla="*/ 357263 h 2122526"/>
              <a:gd name="connsiteX127" fmla="*/ 1608669 w 12192002"/>
              <a:gd name="connsiteY127" fmla="*/ 331673 h 2122526"/>
              <a:gd name="connsiteX128" fmla="*/ 1675071 w 12192002"/>
              <a:gd name="connsiteY128" fmla="*/ 324776 h 2122526"/>
              <a:gd name="connsiteX129" fmla="*/ 1738204 w 12192002"/>
              <a:gd name="connsiteY129" fmla="*/ 308427 h 2122526"/>
              <a:gd name="connsiteX130" fmla="*/ 1786655 w 12192002"/>
              <a:gd name="connsiteY130" fmla="*/ 303376 h 2122526"/>
              <a:gd name="connsiteX131" fmla="*/ 1873080 w 12192002"/>
              <a:gd name="connsiteY131" fmla="*/ 330998 h 2122526"/>
              <a:gd name="connsiteX132" fmla="*/ 1921650 w 12192002"/>
              <a:gd name="connsiteY132" fmla="*/ 332593 h 2122526"/>
              <a:gd name="connsiteX133" fmla="*/ 1928172 w 12192002"/>
              <a:gd name="connsiteY133" fmla="*/ 327762 h 2122526"/>
              <a:gd name="connsiteX134" fmla="*/ 1997356 w 12192002"/>
              <a:gd name="connsiteY134" fmla="*/ 349707 h 2122526"/>
              <a:gd name="connsiteX135" fmla="*/ 2094665 w 12192002"/>
              <a:gd name="connsiteY135" fmla="*/ 341687 h 2122526"/>
              <a:gd name="connsiteX136" fmla="*/ 2208578 w 12192002"/>
              <a:gd name="connsiteY136" fmla="*/ 324976 h 2122526"/>
              <a:gd name="connsiteX137" fmla="*/ 2315112 w 12192002"/>
              <a:gd name="connsiteY137" fmla="*/ 319743 h 2122526"/>
              <a:gd name="connsiteX138" fmla="*/ 2443255 w 12192002"/>
              <a:gd name="connsiteY138" fmla="*/ 328210 h 2122526"/>
              <a:gd name="connsiteX139" fmla="*/ 2568028 w 12192002"/>
              <a:gd name="connsiteY139" fmla="*/ 342111 h 2122526"/>
              <a:gd name="connsiteX140" fmla="*/ 2646527 w 12192002"/>
              <a:gd name="connsiteY140" fmla="*/ 315870 h 2122526"/>
              <a:gd name="connsiteX141" fmla="*/ 2781569 w 12192002"/>
              <a:gd name="connsiteY141" fmla="*/ 326406 h 2122526"/>
              <a:gd name="connsiteX142" fmla="*/ 3030291 w 12192002"/>
              <a:gd name="connsiteY142" fmla="*/ 348227 h 2122526"/>
              <a:gd name="connsiteX143" fmla="*/ 3142556 w 12192002"/>
              <a:gd name="connsiteY143" fmla="*/ 350870 h 2122526"/>
              <a:gd name="connsiteX144" fmla="*/ 3262356 w 12192002"/>
              <a:gd name="connsiteY144" fmla="*/ 358645 h 2122526"/>
              <a:gd name="connsiteX145" fmla="*/ 3341698 w 12192002"/>
              <a:gd name="connsiteY145" fmla="*/ 364522 h 2122526"/>
              <a:gd name="connsiteX146" fmla="*/ 3344026 w 12192002"/>
              <a:gd name="connsiteY146" fmla="*/ 363547 h 2122526"/>
              <a:gd name="connsiteX147" fmla="*/ 3363888 w 12192002"/>
              <a:gd name="connsiteY147" fmla="*/ 365229 h 2122526"/>
              <a:gd name="connsiteX148" fmla="*/ 3400728 w 12192002"/>
              <a:gd name="connsiteY148" fmla="*/ 382181 h 2122526"/>
              <a:gd name="connsiteX149" fmla="*/ 3473223 w 12192002"/>
              <a:gd name="connsiteY149" fmla="*/ 370133 h 2122526"/>
              <a:gd name="connsiteX150" fmla="*/ 3536135 w 12192002"/>
              <a:gd name="connsiteY150" fmla="*/ 366472 h 2122526"/>
              <a:gd name="connsiteX151" fmla="*/ 3585978 w 12192002"/>
              <a:gd name="connsiteY151" fmla="*/ 356773 h 2122526"/>
              <a:gd name="connsiteX152" fmla="*/ 3594501 w 12192002"/>
              <a:gd name="connsiteY152" fmla="*/ 357463 h 2122526"/>
              <a:gd name="connsiteX153" fmla="*/ 3594736 w 12192002"/>
              <a:gd name="connsiteY153" fmla="*/ 357194 h 2122526"/>
              <a:gd name="connsiteX154" fmla="*/ 3603855 w 12192002"/>
              <a:gd name="connsiteY154" fmla="*/ 357358 h 2122526"/>
              <a:gd name="connsiteX155" fmla="*/ 3610035 w 12192002"/>
              <a:gd name="connsiteY155" fmla="*/ 358720 h 2122526"/>
              <a:gd name="connsiteX156" fmla="*/ 3682513 w 12192002"/>
              <a:gd name="connsiteY156" fmla="*/ 326449 h 2122526"/>
              <a:gd name="connsiteX157" fmla="*/ 3789760 w 12192002"/>
              <a:gd name="connsiteY157" fmla="*/ 302526 h 2122526"/>
              <a:gd name="connsiteX158" fmla="*/ 3897275 w 12192002"/>
              <a:gd name="connsiteY158" fmla="*/ 282288 h 2122526"/>
              <a:gd name="connsiteX159" fmla="*/ 3936846 w 12192002"/>
              <a:gd name="connsiteY159" fmla="*/ 276633 h 2122526"/>
              <a:gd name="connsiteX160" fmla="*/ 4004538 w 12192002"/>
              <a:gd name="connsiteY160" fmla="*/ 259176 h 2122526"/>
              <a:gd name="connsiteX161" fmla="*/ 4033778 w 12192002"/>
              <a:gd name="connsiteY161" fmla="*/ 246608 h 2122526"/>
              <a:gd name="connsiteX162" fmla="*/ 4035363 w 12192002"/>
              <a:gd name="connsiteY162" fmla="*/ 246843 h 2122526"/>
              <a:gd name="connsiteX163" fmla="*/ 4036996 w 12192002"/>
              <a:gd name="connsiteY163" fmla="*/ 243176 h 2122526"/>
              <a:gd name="connsiteX164" fmla="*/ 4042364 w 12192002"/>
              <a:gd name="connsiteY164" fmla="*/ 240742 h 2122526"/>
              <a:gd name="connsiteX165" fmla="*/ 4058954 w 12192002"/>
              <a:gd name="connsiteY165" fmla="*/ 239121 h 2122526"/>
              <a:gd name="connsiteX166" fmla="*/ 4065510 w 12192002"/>
              <a:gd name="connsiteY166" fmla="*/ 239339 h 2122526"/>
              <a:gd name="connsiteX167" fmla="*/ 4074427 w 12192002"/>
              <a:gd name="connsiteY167" fmla="*/ 237895 h 2122526"/>
              <a:gd name="connsiteX168" fmla="*/ 4074546 w 12192002"/>
              <a:gd name="connsiteY168" fmla="*/ 237596 h 2122526"/>
              <a:gd name="connsiteX169" fmla="*/ 4083097 w 12192002"/>
              <a:gd name="connsiteY169" fmla="*/ 236761 h 2122526"/>
              <a:gd name="connsiteX170" fmla="*/ 4142745 w 12192002"/>
              <a:gd name="connsiteY170" fmla="*/ 210228 h 2122526"/>
              <a:gd name="connsiteX171" fmla="*/ 4191248 w 12192002"/>
              <a:gd name="connsiteY171" fmla="*/ 194363 h 2122526"/>
              <a:gd name="connsiteX172" fmla="*/ 4201744 w 12192002"/>
              <a:gd name="connsiteY172" fmla="*/ 188729 h 2122526"/>
              <a:gd name="connsiteX173" fmla="*/ 4202048 w 12192002"/>
              <a:gd name="connsiteY173" fmla="*/ 187470 h 2122526"/>
              <a:gd name="connsiteX174" fmla="*/ 4248116 w 12192002"/>
              <a:gd name="connsiteY174" fmla="*/ 184675 h 2122526"/>
              <a:gd name="connsiteX175" fmla="*/ 4276141 w 12192002"/>
              <a:gd name="connsiteY175" fmla="*/ 186999 h 2122526"/>
              <a:gd name="connsiteX176" fmla="*/ 4290062 w 12192002"/>
              <a:gd name="connsiteY176" fmla="*/ 186753 h 2122526"/>
              <a:gd name="connsiteX177" fmla="*/ 4295143 w 12192002"/>
              <a:gd name="connsiteY177" fmla="*/ 189670 h 2122526"/>
              <a:gd name="connsiteX178" fmla="*/ 4315108 w 12192002"/>
              <a:gd name="connsiteY178" fmla="*/ 187791 h 2122526"/>
              <a:gd name="connsiteX179" fmla="*/ 4316965 w 12192002"/>
              <a:gd name="connsiteY179" fmla="*/ 186450 h 2122526"/>
              <a:gd name="connsiteX180" fmla="*/ 4362875 w 12192002"/>
              <a:gd name="connsiteY180" fmla="*/ 193065 h 2122526"/>
              <a:gd name="connsiteX181" fmla="*/ 4428542 w 12192002"/>
              <a:gd name="connsiteY181" fmla="*/ 191719 h 2122526"/>
              <a:gd name="connsiteX182" fmla="*/ 4515813 w 12192002"/>
              <a:gd name="connsiteY182" fmla="*/ 181068 h 2122526"/>
              <a:gd name="connsiteX183" fmla="*/ 4715526 w 12192002"/>
              <a:gd name="connsiteY183" fmla="*/ 171166 h 2122526"/>
              <a:gd name="connsiteX184" fmla="*/ 4762447 w 12192002"/>
              <a:gd name="connsiteY184" fmla="*/ 162678 h 2122526"/>
              <a:gd name="connsiteX185" fmla="*/ 4840439 w 12192002"/>
              <a:gd name="connsiteY185" fmla="*/ 134910 h 2122526"/>
              <a:gd name="connsiteX186" fmla="*/ 5011513 w 12192002"/>
              <a:gd name="connsiteY186" fmla="*/ 110893 h 2122526"/>
              <a:gd name="connsiteX187" fmla="*/ 5065790 w 12192002"/>
              <a:gd name="connsiteY187" fmla="*/ 94512 h 2122526"/>
              <a:gd name="connsiteX188" fmla="*/ 5121659 w 12192002"/>
              <a:gd name="connsiteY188" fmla="*/ 101083 h 2122526"/>
              <a:gd name="connsiteX189" fmla="*/ 5139595 w 12192002"/>
              <a:gd name="connsiteY189" fmla="*/ 90230 h 2122526"/>
              <a:gd name="connsiteX190" fmla="*/ 5142598 w 12192002"/>
              <a:gd name="connsiteY190" fmla="*/ 88129 h 2122526"/>
              <a:gd name="connsiteX191" fmla="*/ 5156554 w 12192002"/>
              <a:gd name="connsiteY191" fmla="*/ 84729 h 2122526"/>
              <a:gd name="connsiteX192" fmla="*/ 5174660 w 12192002"/>
              <a:gd name="connsiteY192" fmla="*/ 77506 h 2122526"/>
              <a:gd name="connsiteX193" fmla="*/ 5222961 w 12192002"/>
              <a:gd name="connsiteY193" fmla="*/ 74516 h 2122526"/>
              <a:gd name="connsiteX194" fmla="*/ 5261763 w 12192002"/>
              <a:gd name="connsiteY194" fmla="*/ 63392 h 2122526"/>
              <a:gd name="connsiteX195" fmla="*/ 5381667 w 12192002"/>
              <a:gd name="connsiteY195" fmla="*/ 42975 h 2122526"/>
              <a:gd name="connsiteX196" fmla="*/ 5432760 w 12192002"/>
              <a:gd name="connsiteY196" fmla="*/ 25273 h 2122526"/>
              <a:gd name="connsiteX197" fmla="*/ 5470905 w 12192002"/>
              <a:gd name="connsiteY197" fmla="*/ 14020 h 2122526"/>
              <a:gd name="connsiteX198" fmla="*/ 5626960 w 12192002"/>
              <a:gd name="connsiteY198" fmla="*/ 0 h 2122526"/>
              <a:gd name="connsiteX0" fmla="*/ 5626960 w 12192002"/>
              <a:gd name="connsiteY0" fmla="*/ 0 h 2122526"/>
              <a:gd name="connsiteX1" fmla="*/ 5758918 w 12192002"/>
              <a:gd name="connsiteY1" fmla="*/ 1023 h 2122526"/>
              <a:gd name="connsiteX2" fmla="*/ 5957375 w 12192002"/>
              <a:gd name="connsiteY2" fmla="*/ 16715 h 2122526"/>
              <a:gd name="connsiteX3" fmla="*/ 6010090 w 12192002"/>
              <a:gd name="connsiteY3" fmla="*/ 20359 h 2122526"/>
              <a:gd name="connsiteX4" fmla="*/ 6041282 w 12192002"/>
              <a:gd name="connsiteY4" fmla="*/ 15266 h 2122526"/>
              <a:gd name="connsiteX5" fmla="*/ 6048637 w 12192002"/>
              <a:gd name="connsiteY5" fmla="*/ 6917 h 2122526"/>
              <a:gd name="connsiteX6" fmla="*/ 6068529 w 12192002"/>
              <a:gd name="connsiteY6" fmla="*/ 7600 h 2122526"/>
              <a:gd name="connsiteX7" fmla="*/ 6073847 w 12192002"/>
              <a:gd name="connsiteY7" fmla="*/ 6063 h 2122526"/>
              <a:gd name="connsiteX8" fmla="*/ 6168673 w 12192002"/>
              <a:gd name="connsiteY8" fmla="*/ 26525 h 2122526"/>
              <a:gd name="connsiteX9" fmla="*/ 6317559 w 12192002"/>
              <a:gd name="connsiteY9" fmla="*/ 28612 h 2122526"/>
              <a:gd name="connsiteX10" fmla="*/ 6549454 w 12192002"/>
              <a:gd name="connsiteY10" fmla="*/ 75412 h 2122526"/>
              <a:gd name="connsiteX11" fmla="*/ 6708221 w 12192002"/>
              <a:gd name="connsiteY11" fmla="*/ 104188 h 2122526"/>
              <a:gd name="connsiteX12" fmla="*/ 6904145 w 12192002"/>
              <a:gd name="connsiteY12" fmla="*/ 132143 h 2122526"/>
              <a:gd name="connsiteX13" fmla="*/ 7018495 w 12192002"/>
              <a:gd name="connsiteY13" fmla="*/ 161649 h 2122526"/>
              <a:gd name="connsiteX14" fmla="*/ 7096987 w 12192002"/>
              <a:gd name="connsiteY14" fmla="*/ 161275 h 2122526"/>
              <a:gd name="connsiteX15" fmla="*/ 7170807 w 12192002"/>
              <a:gd name="connsiteY15" fmla="*/ 173503 h 2122526"/>
              <a:gd name="connsiteX16" fmla="*/ 7197003 w 12192002"/>
              <a:gd name="connsiteY16" fmla="*/ 178151 h 2122526"/>
              <a:gd name="connsiteX17" fmla="*/ 7201101 w 12192002"/>
              <a:gd name="connsiteY17" fmla="*/ 183509 h 2122526"/>
              <a:gd name="connsiteX18" fmla="*/ 7218559 w 12192002"/>
              <a:gd name="connsiteY18" fmla="*/ 188059 h 2122526"/>
              <a:gd name="connsiteX19" fmla="*/ 7310852 w 12192002"/>
              <a:gd name="connsiteY19" fmla="*/ 213308 h 2122526"/>
              <a:gd name="connsiteX20" fmla="*/ 7312179 w 12192002"/>
              <a:gd name="connsiteY20" fmla="*/ 211866 h 2122526"/>
              <a:gd name="connsiteX21" fmla="*/ 7405390 w 12192002"/>
              <a:gd name="connsiteY21" fmla="*/ 202271 h 2122526"/>
              <a:gd name="connsiteX22" fmla="*/ 7495794 w 12192002"/>
              <a:gd name="connsiteY22" fmla="*/ 194166 h 2122526"/>
              <a:gd name="connsiteX23" fmla="*/ 7507039 w 12192002"/>
              <a:gd name="connsiteY23" fmla="*/ 196118 h 2122526"/>
              <a:gd name="connsiteX24" fmla="*/ 7507411 w 12192002"/>
              <a:gd name="connsiteY24" fmla="*/ 195791 h 2122526"/>
              <a:gd name="connsiteX25" fmla="*/ 7519570 w 12192002"/>
              <a:gd name="connsiteY25" fmla="*/ 197126 h 2122526"/>
              <a:gd name="connsiteX26" fmla="*/ 7527542 w 12192002"/>
              <a:gd name="connsiteY26" fmla="*/ 199679 h 2122526"/>
              <a:gd name="connsiteX27" fmla="*/ 7614346 w 12192002"/>
              <a:gd name="connsiteY27" fmla="*/ 205507 h 2122526"/>
              <a:gd name="connsiteX28" fmla="*/ 7718744 w 12192002"/>
              <a:gd name="connsiteY28" fmla="*/ 202036 h 2122526"/>
              <a:gd name="connsiteX29" fmla="*/ 7905407 w 12192002"/>
              <a:gd name="connsiteY29" fmla="*/ 227751 h 2122526"/>
              <a:gd name="connsiteX30" fmla="*/ 8090271 w 12192002"/>
              <a:gd name="connsiteY30" fmla="*/ 269724 h 2122526"/>
              <a:gd name="connsiteX31" fmla="*/ 8245834 w 12192002"/>
              <a:gd name="connsiteY31" fmla="*/ 315885 h 2122526"/>
              <a:gd name="connsiteX32" fmla="*/ 8252033 w 12192002"/>
              <a:gd name="connsiteY32" fmla="*/ 328877 h 2122526"/>
              <a:gd name="connsiteX33" fmla="*/ 8263376 w 12192002"/>
              <a:gd name="connsiteY33" fmla="*/ 338720 h 2122526"/>
              <a:gd name="connsiteX34" fmla="*/ 8266075 w 12192002"/>
              <a:gd name="connsiteY34" fmla="*/ 338490 h 2122526"/>
              <a:gd name="connsiteX35" fmla="*/ 8283149 w 12192002"/>
              <a:gd name="connsiteY35" fmla="*/ 345665 h 2122526"/>
              <a:gd name="connsiteX36" fmla="*/ 8284276 w 12192002"/>
              <a:gd name="connsiteY36" fmla="*/ 350108 h 2122526"/>
              <a:gd name="connsiteX37" fmla="*/ 8295173 w 12192002"/>
              <a:gd name="connsiteY37" fmla="*/ 355931 h 2122526"/>
              <a:gd name="connsiteX38" fmla="*/ 8314432 w 12192002"/>
              <a:gd name="connsiteY38" fmla="*/ 369826 h 2122526"/>
              <a:gd name="connsiteX39" fmla="*/ 8320104 w 12192002"/>
              <a:gd name="connsiteY39" fmla="*/ 370152 h 2122526"/>
              <a:gd name="connsiteX40" fmla="*/ 8352372 w 12192002"/>
              <a:gd name="connsiteY40" fmla="*/ 387570 h 2122526"/>
              <a:gd name="connsiteX41" fmla="*/ 8353799 w 12192002"/>
              <a:gd name="connsiteY41" fmla="*/ 386730 h 2122526"/>
              <a:gd name="connsiteX42" fmla="*/ 8367182 w 12192002"/>
              <a:gd name="connsiteY42" fmla="*/ 386924 h 2122526"/>
              <a:gd name="connsiteX43" fmla="*/ 8490249 w 12192002"/>
              <a:gd name="connsiteY43" fmla="*/ 400966 h 2122526"/>
              <a:gd name="connsiteX44" fmla="*/ 8497594 w 12192002"/>
              <a:gd name="connsiteY44" fmla="*/ 404016 h 2122526"/>
              <a:gd name="connsiteX45" fmla="*/ 8497968 w 12192002"/>
              <a:gd name="connsiteY45" fmla="*/ 403837 h 2122526"/>
              <a:gd name="connsiteX46" fmla="*/ 8506167 w 12192002"/>
              <a:gd name="connsiteY46" fmla="*/ 406575 h 2122526"/>
              <a:gd name="connsiteX47" fmla="*/ 8510983 w 12192002"/>
              <a:gd name="connsiteY47" fmla="*/ 409576 h 2122526"/>
              <a:gd name="connsiteX48" fmla="*/ 8525230 w 12192002"/>
              <a:gd name="connsiteY48" fmla="*/ 415491 h 2122526"/>
              <a:gd name="connsiteX49" fmla="*/ 8596071 w 12192002"/>
              <a:gd name="connsiteY49" fmla="*/ 400649 h 2122526"/>
              <a:gd name="connsiteX50" fmla="*/ 8707847 w 12192002"/>
              <a:gd name="connsiteY50" fmla="*/ 409221 h 2122526"/>
              <a:gd name="connsiteX51" fmla="*/ 8752444 w 12192002"/>
              <a:gd name="connsiteY51" fmla="*/ 411322 h 2122526"/>
              <a:gd name="connsiteX52" fmla="*/ 8928988 w 12192002"/>
              <a:gd name="connsiteY52" fmla="*/ 430554 h 2122526"/>
              <a:gd name="connsiteX53" fmla="*/ 8963048 w 12192002"/>
              <a:gd name="connsiteY53" fmla="*/ 427366 h 2122526"/>
              <a:gd name="connsiteX54" fmla="*/ 8968011 w 12192002"/>
              <a:gd name="connsiteY54" fmla="*/ 425141 h 2122526"/>
              <a:gd name="connsiteX55" fmla="*/ 8974337 w 12192002"/>
              <a:gd name="connsiteY55" fmla="*/ 424441 h 2122526"/>
              <a:gd name="connsiteX56" fmla="*/ 8990394 w 12192002"/>
              <a:gd name="connsiteY56" fmla="*/ 427667 h 2122526"/>
              <a:gd name="connsiteX57" fmla="*/ 8996232 w 12192002"/>
              <a:gd name="connsiteY57" fmla="*/ 429728 h 2122526"/>
              <a:gd name="connsiteX58" fmla="*/ 9005201 w 12192002"/>
              <a:gd name="connsiteY58" fmla="*/ 430939 h 2122526"/>
              <a:gd name="connsiteX59" fmla="*/ 9005486 w 12192002"/>
              <a:gd name="connsiteY59" fmla="*/ 430699 h 2122526"/>
              <a:gd name="connsiteX60" fmla="*/ 9053453 w 12192002"/>
              <a:gd name="connsiteY60" fmla="*/ 433984 h 2122526"/>
              <a:gd name="connsiteX61" fmla="*/ 9113812 w 12192002"/>
              <a:gd name="connsiteY61" fmla="*/ 425670 h 2122526"/>
              <a:gd name="connsiteX62" fmla="*/ 9137318 w 12192002"/>
              <a:gd name="connsiteY62" fmla="*/ 424304 h 2122526"/>
              <a:gd name="connsiteX63" fmla="*/ 9150210 w 12192002"/>
              <a:gd name="connsiteY63" fmla="*/ 422135 h 2122526"/>
              <a:gd name="connsiteX64" fmla="*/ 9151232 w 12192002"/>
              <a:gd name="connsiteY64" fmla="*/ 421070 h 2122526"/>
              <a:gd name="connsiteX65" fmla="*/ 9189246 w 12192002"/>
              <a:gd name="connsiteY65" fmla="*/ 432272 h 2122526"/>
              <a:gd name="connsiteX66" fmla="*/ 9194810 w 12192002"/>
              <a:gd name="connsiteY66" fmla="*/ 441511 h 2122526"/>
              <a:gd name="connsiteX67" fmla="*/ 9231370 w 12192002"/>
              <a:gd name="connsiteY67" fmla="*/ 451590 h 2122526"/>
              <a:gd name="connsiteX68" fmla="*/ 9343052 w 12192002"/>
              <a:gd name="connsiteY68" fmla="*/ 503495 h 2122526"/>
              <a:gd name="connsiteX69" fmla="*/ 9584507 w 12192002"/>
              <a:gd name="connsiteY69" fmla="*/ 549197 h 2122526"/>
              <a:gd name="connsiteX70" fmla="*/ 9728309 w 12192002"/>
              <a:gd name="connsiteY70" fmla="*/ 560617 h 2122526"/>
              <a:gd name="connsiteX71" fmla="*/ 9847792 w 12192002"/>
              <a:gd name="connsiteY71" fmla="*/ 580824 h 2122526"/>
              <a:gd name="connsiteX72" fmla="*/ 9960019 w 12192002"/>
              <a:gd name="connsiteY72" fmla="*/ 587592 h 2122526"/>
              <a:gd name="connsiteX73" fmla="*/ 10039240 w 12192002"/>
              <a:gd name="connsiteY73" fmla="*/ 603107 h 2122526"/>
              <a:gd name="connsiteX74" fmla="*/ 10082169 w 12192002"/>
              <a:gd name="connsiteY74" fmla="*/ 601443 h 2122526"/>
              <a:gd name="connsiteX75" fmla="*/ 10126500 w 12192002"/>
              <a:gd name="connsiteY75" fmla="*/ 603538 h 2122526"/>
              <a:gd name="connsiteX76" fmla="*/ 10261101 w 12192002"/>
              <a:gd name="connsiteY76" fmla="*/ 615053 h 2122526"/>
              <a:gd name="connsiteX77" fmla="*/ 10336855 w 12192002"/>
              <a:gd name="connsiteY77" fmla="*/ 624804 h 2122526"/>
              <a:gd name="connsiteX78" fmla="*/ 10383868 w 12192002"/>
              <a:gd name="connsiteY78" fmla="*/ 625415 h 2122526"/>
              <a:gd name="connsiteX79" fmla="*/ 10445984 w 12192002"/>
              <a:gd name="connsiteY79" fmla="*/ 629262 h 2122526"/>
              <a:gd name="connsiteX80" fmla="*/ 10519280 w 12192002"/>
              <a:gd name="connsiteY80" fmla="*/ 631320 h 2122526"/>
              <a:gd name="connsiteX81" fmla="*/ 10644619 w 12192002"/>
              <a:gd name="connsiteY81" fmla="*/ 651566 h 2122526"/>
              <a:gd name="connsiteX82" fmla="*/ 10857724 w 12192002"/>
              <a:gd name="connsiteY82" fmla="*/ 712684 h 2122526"/>
              <a:gd name="connsiteX83" fmla="*/ 10951063 w 12192002"/>
              <a:gd name="connsiteY83" fmla="*/ 725767 h 2122526"/>
              <a:gd name="connsiteX84" fmla="*/ 11030956 w 12192002"/>
              <a:gd name="connsiteY84" fmla="*/ 721011 h 2122526"/>
              <a:gd name="connsiteX85" fmla="*/ 11085938 w 12192002"/>
              <a:gd name="connsiteY85" fmla="*/ 723892 h 2122526"/>
              <a:gd name="connsiteX86" fmla="*/ 11143411 w 12192002"/>
              <a:gd name="connsiteY86" fmla="*/ 733141 h 2122526"/>
              <a:gd name="connsiteX87" fmla="*/ 11195087 w 12192002"/>
              <a:gd name="connsiteY87" fmla="*/ 732494 h 2122526"/>
              <a:gd name="connsiteX88" fmla="*/ 11273972 w 12192002"/>
              <a:gd name="connsiteY88" fmla="*/ 729660 h 2122526"/>
              <a:gd name="connsiteX89" fmla="*/ 11369715 w 12192002"/>
              <a:gd name="connsiteY89" fmla="*/ 813181 h 2122526"/>
              <a:gd name="connsiteX90" fmla="*/ 11462695 w 12192002"/>
              <a:gd name="connsiteY90" fmla="*/ 874654 h 2122526"/>
              <a:gd name="connsiteX91" fmla="*/ 11564181 w 12192002"/>
              <a:gd name="connsiteY91" fmla="*/ 888450 h 2122526"/>
              <a:gd name="connsiteX92" fmla="*/ 11684760 w 12192002"/>
              <a:gd name="connsiteY92" fmla="*/ 929360 h 2122526"/>
              <a:gd name="connsiteX93" fmla="*/ 11744187 w 12192002"/>
              <a:gd name="connsiteY93" fmla="*/ 984253 h 2122526"/>
              <a:gd name="connsiteX94" fmla="*/ 11834979 w 12192002"/>
              <a:gd name="connsiteY94" fmla="*/ 1013094 h 2122526"/>
              <a:gd name="connsiteX95" fmla="*/ 11925839 w 12192002"/>
              <a:gd name="connsiteY95" fmla="*/ 1110203 h 2122526"/>
              <a:gd name="connsiteX96" fmla="*/ 12084140 w 12192002"/>
              <a:gd name="connsiteY96" fmla="*/ 1007396 h 2122526"/>
              <a:gd name="connsiteX97" fmla="*/ 12140863 w 12192002"/>
              <a:gd name="connsiteY97" fmla="*/ 1035036 h 2122526"/>
              <a:gd name="connsiteX98" fmla="*/ 12192002 w 12192002"/>
              <a:gd name="connsiteY98" fmla="*/ 1015838 h 2122526"/>
              <a:gd name="connsiteX99" fmla="*/ 12192002 w 12192002"/>
              <a:gd name="connsiteY99" fmla="*/ 1955549 h 2122526"/>
              <a:gd name="connsiteX100" fmla="*/ 12192000 w 12192002"/>
              <a:gd name="connsiteY100" fmla="*/ 1955549 h 2122526"/>
              <a:gd name="connsiteX101" fmla="*/ 12192000 w 12192002"/>
              <a:gd name="connsiteY101" fmla="*/ 2122526 h 2122526"/>
              <a:gd name="connsiteX102" fmla="*/ 0 w 12192002"/>
              <a:gd name="connsiteY102" fmla="*/ 2122526 h 2122526"/>
              <a:gd name="connsiteX103" fmla="*/ 0 w 12192002"/>
              <a:gd name="connsiteY103" fmla="*/ 1348327 h 2122526"/>
              <a:gd name="connsiteX104" fmla="*/ 2 w 12192002"/>
              <a:gd name="connsiteY104" fmla="*/ 1348327 h 2122526"/>
              <a:gd name="connsiteX105" fmla="*/ 2 w 12192002"/>
              <a:gd name="connsiteY105" fmla="*/ 592017 h 2122526"/>
              <a:gd name="connsiteX106" fmla="*/ 15526 w 12192002"/>
              <a:gd name="connsiteY106" fmla="*/ 586548 h 2122526"/>
              <a:gd name="connsiteX107" fmla="*/ 118381 w 12192002"/>
              <a:gd name="connsiteY107" fmla="*/ 583692 h 2122526"/>
              <a:gd name="connsiteX108" fmla="*/ 292435 w 12192002"/>
              <a:gd name="connsiteY108" fmla="*/ 531887 h 2122526"/>
              <a:gd name="connsiteX109" fmla="*/ 404015 w 12192002"/>
              <a:gd name="connsiteY109" fmla="*/ 511191 h 2122526"/>
              <a:gd name="connsiteX110" fmla="*/ 445099 w 12192002"/>
              <a:gd name="connsiteY110" fmla="*/ 505368 h 2122526"/>
              <a:gd name="connsiteX111" fmla="*/ 571717 w 12192002"/>
              <a:gd name="connsiteY111" fmla="*/ 467338 h 2122526"/>
              <a:gd name="connsiteX112" fmla="*/ 578535 w 12192002"/>
              <a:gd name="connsiteY112" fmla="*/ 467527 h 2122526"/>
              <a:gd name="connsiteX113" fmla="*/ 596792 w 12192002"/>
              <a:gd name="connsiteY113" fmla="*/ 464875 h 2122526"/>
              <a:gd name="connsiteX114" fmla="*/ 708875 w 12192002"/>
              <a:gd name="connsiteY114" fmla="*/ 422017 h 2122526"/>
              <a:gd name="connsiteX115" fmla="*/ 719742 w 12192002"/>
              <a:gd name="connsiteY115" fmla="*/ 416340 h 2122526"/>
              <a:gd name="connsiteX116" fmla="*/ 720047 w 12192002"/>
              <a:gd name="connsiteY116" fmla="*/ 415078 h 2122526"/>
              <a:gd name="connsiteX117" fmla="*/ 763053 w 12192002"/>
              <a:gd name="connsiteY117" fmla="*/ 414307 h 2122526"/>
              <a:gd name="connsiteX118" fmla="*/ 767901 w 12192002"/>
              <a:gd name="connsiteY118" fmla="*/ 412086 h 2122526"/>
              <a:gd name="connsiteX119" fmla="*/ 797041 w 12192002"/>
              <a:gd name="connsiteY119" fmla="*/ 414293 h 2122526"/>
              <a:gd name="connsiteX120" fmla="*/ 811506 w 12192002"/>
              <a:gd name="connsiteY120" fmla="*/ 413988 h 2122526"/>
              <a:gd name="connsiteX121" fmla="*/ 816809 w 12192002"/>
              <a:gd name="connsiteY121" fmla="*/ 416882 h 2122526"/>
              <a:gd name="connsiteX122" fmla="*/ 837540 w 12192002"/>
              <a:gd name="connsiteY122" fmla="*/ 414918 h 2122526"/>
              <a:gd name="connsiteX123" fmla="*/ 858269 w 12192002"/>
              <a:gd name="connsiteY123" fmla="*/ 416131 h 2122526"/>
              <a:gd name="connsiteX124" fmla="*/ 948732 w 12192002"/>
              <a:gd name="connsiteY124" fmla="*/ 404293 h 2122526"/>
              <a:gd name="connsiteX125" fmla="*/ 1149979 w 12192002"/>
              <a:gd name="connsiteY125" fmla="*/ 406698 h 2122526"/>
              <a:gd name="connsiteX126" fmla="*/ 1496110 w 12192002"/>
              <a:gd name="connsiteY126" fmla="*/ 357263 h 2122526"/>
              <a:gd name="connsiteX127" fmla="*/ 1608669 w 12192002"/>
              <a:gd name="connsiteY127" fmla="*/ 331673 h 2122526"/>
              <a:gd name="connsiteX128" fmla="*/ 1675071 w 12192002"/>
              <a:gd name="connsiteY128" fmla="*/ 324776 h 2122526"/>
              <a:gd name="connsiteX129" fmla="*/ 1738204 w 12192002"/>
              <a:gd name="connsiteY129" fmla="*/ 308427 h 2122526"/>
              <a:gd name="connsiteX130" fmla="*/ 1786655 w 12192002"/>
              <a:gd name="connsiteY130" fmla="*/ 303376 h 2122526"/>
              <a:gd name="connsiteX131" fmla="*/ 1873080 w 12192002"/>
              <a:gd name="connsiteY131" fmla="*/ 330998 h 2122526"/>
              <a:gd name="connsiteX132" fmla="*/ 1921650 w 12192002"/>
              <a:gd name="connsiteY132" fmla="*/ 332593 h 2122526"/>
              <a:gd name="connsiteX133" fmla="*/ 1928172 w 12192002"/>
              <a:gd name="connsiteY133" fmla="*/ 327762 h 2122526"/>
              <a:gd name="connsiteX134" fmla="*/ 1997356 w 12192002"/>
              <a:gd name="connsiteY134" fmla="*/ 349707 h 2122526"/>
              <a:gd name="connsiteX135" fmla="*/ 2094665 w 12192002"/>
              <a:gd name="connsiteY135" fmla="*/ 341687 h 2122526"/>
              <a:gd name="connsiteX136" fmla="*/ 2208578 w 12192002"/>
              <a:gd name="connsiteY136" fmla="*/ 324976 h 2122526"/>
              <a:gd name="connsiteX137" fmla="*/ 2315112 w 12192002"/>
              <a:gd name="connsiteY137" fmla="*/ 319743 h 2122526"/>
              <a:gd name="connsiteX138" fmla="*/ 2443255 w 12192002"/>
              <a:gd name="connsiteY138" fmla="*/ 328210 h 2122526"/>
              <a:gd name="connsiteX139" fmla="*/ 2568028 w 12192002"/>
              <a:gd name="connsiteY139" fmla="*/ 342111 h 2122526"/>
              <a:gd name="connsiteX140" fmla="*/ 2646527 w 12192002"/>
              <a:gd name="connsiteY140" fmla="*/ 315870 h 2122526"/>
              <a:gd name="connsiteX141" fmla="*/ 2781569 w 12192002"/>
              <a:gd name="connsiteY141" fmla="*/ 326406 h 2122526"/>
              <a:gd name="connsiteX142" fmla="*/ 3030291 w 12192002"/>
              <a:gd name="connsiteY142" fmla="*/ 348227 h 2122526"/>
              <a:gd name="connsiteX143" fmla="*/ 3142556 w 12192002"/>
              <a:gd name="connsiteY143" fmla="*/ 350870 h 2122526"/>
              <a:gd name="connsiteX144" fmla="*/ 3262356 w 12192002"/>
              <a:gd name="connsiteY144" fmla="*/ 358645 h 2122526"/>
              <a:gd name="connsiteX145" fmla="*/ 3341698 w 12192002"/>
              <a:gd name="connsiteY145" fmla="*/ 364522 h 2122526"/>
              <a:gd name="connsiteX146" fmla="*/ 3344026 w 12192002"/>
              <a:gd name="connsiteY146" fmla="*/ 363547 h 2122526"/>
              <a:gd name="connsiteX147" fmla="*/ 3363888 w 12192002"/>
              <a:gd name="connsiteY147" fmla="*/ 365229 h 2122526"/>
              <a:gd name="connsiteX148" fmla="*/ 3400728 w 12192002"/>
              <a:gd name="connsiteY148" fmla="*/ 382181 h 2122526"/>
              <a:gd name="connsiteX149" fmla="*/ 3473223 w 12192002"/>
              <a:gd name="connsiteY149" fmla="*/ 370133 h 2122526"/>
              <a:gd name="connsiteX150" fmla="*/ 3536135 w 12192002"/>
              <a:gd name="connsiteY150" fmla="*/ 366472 h 2122526"/>
              <a:gd name="connsiteX151" fmla="*/ 3585978 w 12192002"/>
              <a:gd name="connsiteY151" fmla="*/ 356773 h 2122526"/>
              <a:gd name="connsiteX152" fmla="*/ 3594501 w 12192002"/>
              <a:gd name="connsiteY152" fmla="*/ 357463 h 2122526"/>
              <a:gd name="connsiteX153" fmla="*/ 3594736 w 12192002"/>
              <a:gd name="connsiteY153" fmla="*/ 357194 h 2122526"/>
              <a:gd name="connsiteX154" fmla="*/ 3603855 w 12192002"/>
              <a:gd name="connsiteY154" fmla="*/ 357358 h 2122526"/>
              <a:gd name="connsiteX155" fmla="*/ 3610035 w 12192002"/>
              <a:gd name="connsiteY155" fmla="*/ 358720 h 2122526"/>
              <a:gd name="connsiteX156" fmla="*/ 3682513 w 12192002"/>
              <a:gd name="connsiteY156" fmla="*/ 326449 h 2122526"/>
              <a:gd name="connsiteX157" fmla="*/ 3789760 w 12192002"/>
              <a:gd name="connsiteY157" fmla="*/ 302526 h 2122526"/>
              <a:gd name="connsiteX158" fmla="*/ 3897275 w 12192002"/>
              <a:gd name="connsiteY158" fmla="*/ 282288 h 2122526"/>
              <a:gd name="connsiteX159" fmla="*/ 3936846 w 12192002"/>
              <a:gd name="connsiteY159" fmla="*/ 276633 h 2122526"/>
              <a:gd name="connsiteX160" fmla="*/ 4004538 w 12192002"/>
              <a:gd name="connsiteY160" fmla="*/ 259176 h 2122526"/>
              <a:gd name="connsiteX161" fmla="*/ 4033778 w 12192002"/>
              <a:gd name="connsiteY161" fmla="*/ 246608 h 2122526"/>
              <a:gd name="connsiteX162" fmla="*/ 4035363 w 12192002"/>
              <a:gd name="connsiteY162" fmla="*/ 246843 h 2122526"/>
              <a:gd name="connsiteX163" fmla="*/ 4036996 w 12192002"/>
              <a:gd name="connsiteY163" fmla="*/ 243176 h 2122526"/>
              <a:gd name="connsiteX164" fmla="*/ 4042364 w 12192002"/>
              <a:gd name="connsiteY164" fmla="*/ 240742 h 2122526"/>
              <a:gd name="connsiteX165" fmla="*/ 4058954 w 12192002"/>
              <a:gd name="connsiteY165" fmla="*/ 239121 h 2122526"/>
              <a:gd name="connsiteX166" fmla="*/ 4065510 w 12192002"/>
              <a:gd name="connsiteY166" fmla="*/ 239339 h 2122526"/>
              <a:gd name="connsiteX167" fmla="*/ 4074427 w 12192002"/>
              <a:gd name="connsiteY167" fmla="*/ 237895 h 2122526"/>
              <a:gd name="connsiteX168" fmla="*/ 4074546 w 12192002"/>
              <a:gd name="connsiteY168" fmla="*/ 237596 h 2122526"/>
              <a:gd name="connsiteX169" fmla="*/ 4083097 w 12192002"/>
              <a:gd name="connsiteY169" fmla="*/ 236761 h 2122526"/>
              <a:gd name="connsiteX170" fmla="*/ 4142745 w 12192002"/>
              <a:gd name="connsiteY170" fmla="*/ 210228 h 2122526"/>
              <a:gd name="connsiteX171" fmla="*/ 4191248 w 12192002"/>
              <a:gd name="connsiteY171" fmla="*/ 194363 h 2122526"/>
              <a:gd name="connsiteX172" fmla="*/ 4201744 w 12192002"/>
              <a:gd name="connsiteY172" fmla="*/ 188729 h 2122526"/>
              <a:gd name="connsiteX173" fmla="*/ 4202048 w 12192002"/>
              <a:gd name="connsiteY173" fmla="*/ 187470 h 2122526"/>
              <a:gd name="connsiteX174" fmla="*/ 4248116 w 12192002"/>
              <a:gd name="connsiteY174" fmla="*/ 184675 h 2122526"/>
              <a:gd name="connsiteX175" fmla="*/ 4276141 w 12192002"/>
              <a:gd name="connsiteY175" fmla="*/ 186999 h 2122526"/>
              <a:gd name="connsiteX176" fmla="*/ 4290062 w 12192002"/>
              <a:gd name="connsiteY176" fmla="*/ 186753 h 2122526"/>
              <a:gd name="connsiteX177" fmla="*/ 4295143 w 12192002"/>
              <a:gd name="connsiteY177" fmla="*/ 189670 h 2122526"/>
              <a:gd name="connsiteX178" fmla="*/ 4315108 w 12192002"/>
              <a:gd name="connsiteY178" fmla="*/ 187791 h 2122526"/>
              <a:gd name="connsiteX179" fmla="*/ 4316965 w 12192002"/>
              <a:gd name="connsiteY179" fmla="*/ 186450 h 2122526"/>
              <a:gd name="connsiteX180" fmla="*/ 4362875 w 12192002"/>
              <a:gd name="connsiteY180" fmla="*/ 193065 h 2122526"/>
              <a:gd name="connsiteX181" fmla="*/ 4428542 w 12192002"/>
              <a:gd name="connsiteY181" fmla="*/ 191719 h 2122526"/>
              <a:gd name="connsiteX182" fmla="*/ 4515813 w 12192002"/>
              <a:gd name="connsiteY182" fmla="*/ 181068 h 2122526"/>
              <a:gd name="connsiteX183" fmla="*/ 4715526 w 12192002"/>
              <a:gd name="connsiteY183" fmla="*/ 171166 h 2122526"/>
              <a:gd name="connsiteX184" fmla="*/ 4762447 w 12192002"/>
              <a:gd name="connsiteY184" fmla="*/ 162678 h 2122526"/>
              <a:gd name="connsiteX185" fmla="*/ 4840439 w 12192002"/>
              <a:gd name="connsiteY185" fmla="*/ 134910 h 2122526"/>
              <a:gd name="connsiteX186" fmla="*/ 5011513 w 12192002"/>
              <a:gd name="connsiteY186" fmla="*/ 110893 h 2122526"/>
              <a:gd name="connsiteX187" fmla="*/ 5065790 w 12192002"/>
              <a:gd name="connsiteY187" fmla="*/ 94512 h 2122526"/>
              <a:gd name="connsiteX188" fmla="*/ 5121659 w 12192002"/>
              <a:gd name="connsiteY188" fmla="*/ 101083 h 2122526"/>
              <a:gd name="connsiteX189" fmla="*/ 5139595 w 12192002"/>
              <a:gd name="connsiteY189" fmla="*/ 90230 h 2122526"/>
              <a:gd name="connsiteX190" fmla="*/ 5142598 w 12192002"/>
              <a:gd name="connsiteY190" fmla="*/ 88129 h 2122526"/>
              <a:gd name="connsiteX191" fmla="*/ 5156554 w 12192002"/>
              <a:gd name="connsiteY191" fmla="*/ 84729 h 2122526"/>
              <a:gd name="connsiteX192" fmla="*/ 5174660 w 12192002"/>
              <a:gd name="connsiteY192" fmla="*/ 77506 h 2122526"/>
              <a:gd name="connsiteX193" fmla="*/ 5222961 w 12192002"/>
              <a:gd name="connsiteY193" fmla="*/ 74516 h 2122526"/>
              <a:gd name="connsiteX194" fmla="*/ 5261763 w 12192002"/>
              <a:gd name="connsiteY194" fmla="*/ 63392 h 2122526"/>
              <a:gd name="connsiteX195" fmla="*/ 5381667 w 12192002"/>
              <a:gd name="connsiteY195" fmla="*/ 42975 h 2122526"/>
              <a:gd name="connsiteX196" fmla="*/ 5432760 w 12192002"/>
              <a:gd name="connsiteY196" fmla="*/ 25273 h 2122526"/>
              <a:gd name="connsiteX197" fmla="*/ 5470905 w 12192002"/>
              <a:gd name="connsiteY197" fmla="*/ 14020 h 2122526"/>
              <a:gd name="connsiteX198" fmla="*/ 5626960 w 12192002"/>
              <a:gd name="connsiteY198" fmla="*/ 0 h 2122526"/>
              <a:gd name="connsiteX0" fmla="*/ 5626960 w 12192002"/>
              <a:gd name="connsiteY0" fmla="*/ 0 h 2122526"/>
              <a:gd name="connsiteX1" fmla="*/ 5758918 w 12192002"/>
              <a:gd name="connsiteY1" fmla="*/ 1023 h 2122526"/>
              <a:gd name="connsiteX2" fmla="*/ 5957375 w 12192002"/>
              <a:gd name="connsiteY2" fmla="*/ 16715 h 2122526"/>
              <a:gd name="connsiteX3" fmla="*/ 6010090 w 12192002"/>
              <a:gd name="connsiteY3" fmla="*/ 20359 h 2122526"/>
              <a:gd name="connsiteX4" fmla="*/ 6041282 w 12192002"/>
              <a:gd name="connsiteY4" fmla="*/ 15266 h 2122526"/>
              <a:gd name="connsiteX5" fmla="*/ 6048637 w 12192002"/>
              <a:gd name="connsiteY5" fmla="*/ 6917 h 2122526"/>
              <a:gd name="connsiteX6" fmla="*/ 6068529 w 12192002"/>
              <a:gd name="connsiteY6" fmla="*/ 7600 h 2122526"/>
              <a:gd name="connsiteX7" fmla="*/ 6073847 w 12192002"/>
              <a:gd name="connsiteY7" fmla="*/ 6063 h 2122526"/>
              <a:gd name="connsiteX8" fmla="*/ 6168673 w 12192002"/>
              <a:gd name="connsiteY8" fmla="*/ 26525 h 2122526"/>
              <a:gd name="connsiteX9" fmla="*/ 6317559 w 12192002"/>
              <a:gd name="connsiteY9" fmla="*/ 28612 h 2122526"/>
              <a:gd name="connsiteX10" fmla="*/ 6549454 w 12192002"/>
              <a:gd name="connsiteY10" fmla="*/ 75412 h 2122526"/>
              <a:gd name="connsiteX11" fmla="*/ 6708221 w 12192002"/>
              <a:gd name="connsiteY11" fmla="*/ 104188 h 2122526"/>
              <a:gd name="connsiteX12" fmla="*/ 6904145 w 12192002"/>
              <a:gd name="connsiteY12" fmla="*/ 132143 h 2122526"/>
              <a:gd name="connsiteX13" fmla="*/ 7018495 w 12192002"/>
              <a:gd name="connsiteY13" fmla="*/ 161649 h 2122526"/>
              <a:gd name="connsiteX14" fmla="*/ 7096987 w 12192002"/>
              <a:gd name="connsiteY14" fmla="*/ 161275 h 2122526"/>
              <a:gd name="connsiteX15" fmla="*/ 7170807 w 12192002"/>
              <a:gd name="connsiteY15" fmla="*/ 173503 h 2122526"/>
              <a:gd name="connsiteX16" fmla="*/ 7197003 w 12192002"/>
              <a:gd name="connsiteY16" fmla="*/ 178151 h 2122526"/>
              <a:gd name="connsiteX17" fmla="*/ 7201101 w 12192002"/>
              <a:gd name="connsiteY17" fmla="*/ 183509 h 2122526"/>
              <a:gd name="connsiteX18" fmla="*/ 7218559 w 12192002"/>
              <a:gd name="connsiteY18" fmla="*/ 188059 h 2122526"/>
              <a:gd name="connsiteX19" fmla="*/ 7310852 w 12192002"/>
              <a:gd name="connsiteY19" fmla="*/ 213308 h 2122526"/>
              <a:gd name="connsiteX20" fmla="*/ 7312179 w 12192002"/>
              <a:gd name="connsiteY20" fmla="*/ 211866 h 2122526"/>
              <a:gd name="connsiteX21" fmla="*/ 7405390 w 12192002"/>
              <a:gd name="connsiteY21" fmla="*/ 202271 h 2122526"/>
              <a:gd name="connsiteX22" fmla="*/ 7495794 w 12192002"/>
              <a:gd name="connsiteY22" fmla="*/ 194166 h 2122526"/>
              <a:gd name="connsiteX23" fmla="*/ 7507039 w 12192002"/>
              <a:gd name="connsiteY23" fmla="*/ 196118 h 2122526"/>
              <a:gd name="connsiteX24" fmla="*/ 7507411 w 12192002"/>
              <a:gd name="connsiteY24" fmla="*/ 195791 h 2122526"/>
              <a:gd name="connsiteX25" fmla="*/ 7519570 w 12192002"/>
              <a:gd name="connsiteY25" fmla="*/ 197126 h 2122526"/>
              <a:gd name="connsiteX26" fmla="*/ 7527542 w 12192002"/>
              <a:gd name="connsiteY26" fmla="*/ 199679 h 2122526"/>
              <a:gd name="connsiteX27" fmla="*/ 7614346 w 12192002"/>
              <a:gd name="connsiteY27" fmla="*/ 205507 h 2122526"/>
              <a:gd name="connsiteX28" fmla="*/ 7718744 w 12192002"/>
              <a:gd name="connsiteY28" fmla="*/ 202036 h 2122526"/>
              <a:gd name="connsiteX29" fmla="*/ 7905407 w 12192002"/>
              <a:gd name="connsiteY29" fmla="*/ 227751 h 2122526"/>
              <a:gd name="connsiteX30" fmla="*/ 8090271 w 12192002"/>
              <a:gd name="connsiteY30" fmla="*/ 269724 h 2122526"/>
              <a:gd name="connsiteX31" fmla="*/ 8245834 w 12192002"/>
              <a:gd name="connsiteY31" fmla="*/ 315885 h 2122526"/>
              <a:gd name="connsiteX32" fmla="*/ 8252033 w 12192002"/>
              <a:gd name="connsiteY32" fmla="*/ 328877 h 2122526"/>
              <a:gd name="connsiteX33" fmla="*/ 8263376 w 12192002"/>
              <a:gd name="connsiteY33" fmla="*/ 338720 h 2122526"/>
              <a:gd name="connsiteX34" fmla="*/ 8266075 w 12192002"/>
              <a:gd name="connsiteY34" fmla="*/ 338490 h 2122526"/>
              <a:gd name="connsiteX35" fmla="*/ 8283149 w 12192002"/>
              <a:gd name="connsiteY35" fmla="*/ 345665 h 2122526"/>
              <a:gd name="connsiteX36" fmla="*/ 8284276 w 12192002"/>
              <a:gd name="connsiteY36" fmla="*/ 350108 h 2122526"/>
              <a:gd name="connsiteX37" fmla="*/ 8295173 w 12192002"/>
              <a:gd name="connsiteY37" fmla="*/ 355931 h 2122526"/>
              <a:gd name="connsiteX38" fmla="*/ 8314432 w 12192002"/>
              <a:gd name="connsiteY38" fmla="*/ 369826 h 2122526"/>
              <a:gd name="connsiteX39" fmla="*/ 8320104 w 12192002"/>
              <a:gd name="connsiteY39" fmla="*/ 370152 h 2122526"/>
              <a:gd name="connsiteX40" fmla="*/ 8352372 w 12192002"/>
              <a:gd name="connsiteY40" fmla="*/ 387570 h 2122526"/>
              <a:gd name="connsiteX41" fmla="*/ 8353799 w 12192002"/>
              <a:gd name="connsiteY41" fmla="*/ 386730 h 2122526"/>
              <a:gd name="connsiteX42" fmla="*/ 8367182 w 12192002"/>
              <a:gd name="connsiteY42" fmla="*/ 386924 h 2122526"/>
              <a:gd name="connsiteX43" fmla="*/ 8490249 w 12192002"/>
              <a:gd name="connsiteY43" fmla="*/ 400966 h 2122526"/>
              <a:gd name="connsiteX44" fmla="*/ 8497594 w 12192002"/>
              <a:gd name="connsiteY44" fmla="*/ 404016 h 2122526"/>
              <a:gd name="connsiteX45" fmla="*/ 8497968 w 12192002"/>
              <a:gd name="connsiteY45" fmla="*/ 403837 h 2122526"/>
              <a:gd name="connsiteX46" fmla="*/ 8506167 w 12192002"/>
              <a:gd name="connsiteY46" fmla="*/ 406575 h 2122526"/>
              <a:gd name="connsiteX47" fmla="*/ 8510983 w 12192002"/>
              <a:gd name="connsiteY47" fmla="*/ 409576 h 2122526"/>
              <a:gd name="connsiteX48" fmla="*/ 8525230 w 12192002"/>
              <a:gd name="connsiteY48" fmla="*/ 415491 h 2122526"/>
              <a:gd name="connsiteX49" fmla="*/ 8596071 w 12192002"/>
              <a:gd name="connsiteY49" fmla="*/ 400649 h 2122526"/>
              <a:gd name="connsiteX50" fmla="*/ 8707847 w 12192002"/>
              <a:gd name="connsiteY50" fmla="*/ 409221 h 2122526"/>
              <a:gd name="connsiteX51" fmla="*/ 8752444 w 12192002"/>
              <a:gd name="connsiteY51" fmla="*/ 411322 h 2122526"/>
              <a:gd name="connsiteX52" fmla="*/ 8928988 w 12192002"/>
              <a:gd name="connsiteY52" fmla="*/ 430554 h 2122526"/>
              <a:gd name="connsiteX53" fmla="*/ 8963048 w 12192002"/>
              <a:gd name="connsiteY53" fmla="*/ 427366 h 2122526"/>
              <a:gd name="connsiteX54" fmla="*/ 8968011 w 12192002"/>
              <a:gd name="connsiteY54" fmla="*/ 425141 h 2122526"/>
              <a:gd name="connsiteX55" fmla="*/ 8974337 w 12192002"/>
              <a:gd name="connsiteY55" fmla="*/ 424441 h 2122526"/>
              <a:gd name="connsiteX56" fmla="*/ 8990394 w 12192002"/>
              <a:gd name="connsiteY56" fmla="*/ 427667 h 2122526"/>
              <a:gd name="connsiteX57" fmla="*/ 8996232 w 12192002"/>
              <a:gd name="connsiteY57" fmla="*/ 429728 h 2122526"/>
              <a:gd name="connsiteX58" fmla="*/ 9005201 w 12192002"/>
              <a:gd name="connsiteY58" fmla="*/ 430939 h 2122526"/>
              <a:gd name="connsiteX59" fmla="*/ 9005486 w 12192002"/>
              <a:gd name="connsiteY59" fmla="*/ 430699 h 2122526"/>
              <a:gd name="connsiteX60" fmla="*/ 9053453 w 12192002"/>
              <a:gd name="connsiteY60" fmla="*/ 433984 h 2122526"/>
              <a:gd name="connsiteX61" fmla="*/ 9113812 w 12192002"/>
              <a:gd name="connsiteY61" fmla="*/ 425670 h 2122526"/>
              <a:gd name="connsiteX62" fmla="*/ 9137318 w 12192002"/>
              <a:gd name="connsiteY62" fmla="*/ 424304 h 2122526"/>
              <a:gd name="connsiteX63" fmla="*/ 9150210 w 12192002"/>
              <a:gd name="connsiteY63" fmla="*/ 422135 h 2122526"/>
              <a:gd name="connsiteX64" fmla="*/ 9151232 w 12192002"/>
              <a:gd name="connsiteY64" fmla="*/ 421070 h 2122526"/>
              <a:gd name="connsiteX65" fmla="*/ 9189246 w 12192002"/>
              <a:gd name="connsiteY65" fmla="*/ 432272 h 2122526"/>
              <a:gd name="connsiteX66" fmla="*/ 9194810 w 12192002"/>
              <a:gd name="connsiteY66" fmla="*/ 441511 h 2122526"/>
              <a:gd name="connsiteX67" fmla="*/ 9231370 w 12192002"/>
              <a:gd name="connsiteY67" fmla="*/ 451590 h 2122526"/>
              <a:gd name="connsiteX68" fmla="*/ 9343052 w 12192002"/>
              <a:gd name="connsiteY68" fmla="*/ 503495 h 2122526"/>
              <a:gd name="connsiteX69" fmla="*/ 9584507 w 12192002"/>
              <a:gd name="connsiteY69" fmla="*/ 549197 h 2122526"/>
              <a:gd name="connsiteX70" fmla="*/ 9728309 w 12192002"/>
              <a:gd name="connsiteY70" fmla="*/ 560617 h 2122526"/>
              <a:gd name="connsiteX71" fmla="*/ 9847792 w 12192002"/>
              <a:gd name="connsiteY71" fmla="*/ 580824 h 2122526"/>
              <a:gd name="connsiteX72" fmla="*/ 9960019 w 12192002"/>
              <a:gd name="connsiteY72" fmla="*/ 587592 h 2122526"/>
              <a:gd name="connsiteX73" fmla="*/ 10039240 w 12192002"/>
              <a:gd name="connsiteY73" fmla="*/ 603107 h 2122526"/>
              <a:gd name="connsiteX74" fmla="*/ 10082169 w 12192002"/>
              <a:gd name="connsiteY74" fmla="*/ 601443 h 2122526"/>
              <a:gd name="connsiteX75" fmla="*/ 10126500 w 12192002"/>
              <a:gd name="connsiteY75" fmla="*/ 603538 h 2122526"/>
              <a:gd name="connsiteX76" fmla="*/ 10261101 w 12192002"/>
              <a:gd name="connsiteY76" fmla="*/ 615053 h 2122526"/>
              <a:gd name="connsiteX77" fmla="*/ 10336855 w 12192002"/>
              <a:gd name="connsiteY77" fmla="*/ 624804 h 2122526"/>
              <a:gd name="connsiteX78" fmla="*/ 10383868 w 12192002"/>
              <a:gd name="connsiteY78" fmla="*/ 625415 h 2122526"/>
              <a:gd name="connsiteX79" fmla="*/ 10445984 w 12192002"/>
              <a:gd name="connsiteY79" fmla="*/ 629262 h 2122526"/>
              <a:gd name="connsiteX80" fmla="*/ 10519280 w 12192002"/>
              <a:gd name="connsiteY80" fmla="*/ 631320 h 2122526"/>
              <a:gd name="connsiteX81" fmla="*/ 10644619 w 12192002"/>
              <a:gd name="connsiteY81" fmla="*/ 651566 h 2122526"/>
              <a:gd name="connsiteX82" fmla="*/ 10857724 w 12192002"/>
              <a:gd name="connsiteY82" fmla="*/ 712684 h 2122526"/>
              <a:gd name="connsiteX83" fmla="*/ 10951063 w 12192002"/>
              <a:gd name="connsiteY83" fmla="*/ 725767 h 2122526"/>
              <a:gd name="connsiteX84" fmla="*/ 11030956 w 12192002"/>
              <a:gd name="connsiteY84" fmla="*/ 721011 h 2122526"/>
              <a:gd name="connsiteX85" fmla="*/ 11085938 w 12192002"/>
              <a:gd name="connsiteY85" fmla="*/ 723892 h 2122526"/>
              <a:gd name="connsiteX86" fmla="*/ 11143411 w 12192002"/>
              <a:gd name="connsiteY86" fmla="*/ 733141 h 2122526"/>
              <a:gd name="connsiteX87" fmla="*/ 11195087 w 12192002"/>
              <a:gd name="connsiteY87" fmla="*/ 732494 h 2122526"/>
              <a:gd name="connsiteX88" fmla="*/ 11273972 w 12192002"/>
              <a:gd name="connsiteY88" fmla="*/ 729660 h 2122526"/>
              <a:gd name="connsiteX89" fmla="*/ 11369715 w 12192002"/>
              <a:gd name="connsiteY89" fmla="*/ 813181 h 2122526"/>
              <a:gd name="connsiteX90" fmla="*/ 11462695 w 12192002"/>
              <a:gd name="connsiteY90" fmla="*/ 874654 h 2122526"/>
              <a:gd name="connsiteX91" fmla="*/ 11564181 w 12192002"/>
              <a:gd name="connsiteY91" fmla="*/ 888450 h 2122526"/>
              <a:gd name="connsiteX92" fmla="*/ 11684760 w 12192002"/>
              <a:gd name="connsiteY92" fmla="*/ 929360 h 2122526"/>
              <a:gd name="connsiteX93" fmla="*/ 11744187 w 12192002"/>
              <a:gd name="connsiteY93" fmla="*/ 984253 h 2122526"/>
              <a:gd name="connsiteX94" fmla="*/ 11834979 w 12192002"/>
              <a:gd name="connsiteY94" fmla="*/ 1013094 h 2122526"/>
              <a:gd name="connsiteX95" fmla="*/ 11925839 w 12192002"/>
              <a:gd name="connsiteY95" fmla="*/ 1110203 h 2122526"/>
              <a:gd name="connsiteX96" fmla="*/ 12080164 w 12192002"/>
              <a:gd name="connsiteY96" fmla="*/ 1090885 h 2122526"/>
              <a:gd name="connsiteX97" fmla="*/ 12140863 w 12192002"/>
              <a:gd name="connsiteY97" fmla="*/ 1035036 h 2122526"/>
              <a:gd name="connsiteX98" fmla="*/ 12192002 w 12192002"/>
              <a:gd name="connsiteY98" fmla="*/ 1015838 h 2122526"/>
              <a:gd name="connsiteX99" fmla="*/ 12192002 w 12192002"/>
              <a:gd name="connsiteY99" fmla="*/ 1955549 h 2122526"/>
              <a:gd name="connsiteX100" fmla="*/ 12192000 w 12192002"/>
              <a:gd name="connsiteY100" fmla="*/ 1955549 h 2122526"/>
              <a:gd name="connsiteX101" fmla="*/ 12192000 w 12192002"/>
              <a:gd name="connsiteY101" fmla="*/ 2122526 h 2122526"/>
              <a:gd name="connsiteX102" fmla="*/ 0 w 12192002"/>
              <a:gd name="connsiteY102" fmla="*/ 2122526 h 2122526"/>
              <a:gd name="connsiteX103" fmla="*/ 0 w 12192002"/>
              <a:gd name="connsiteY103" fmla="*/ 1348327 h 2122526"/>
              <a:gd name="connsiteX104" fmla="*/ 2 w 12192002"/>
              <a:gd name="connsiteY104" fmla="*/ 1348327 h 2122526"/>
              <a:gd name="connsiteX105" fmla="*/ 2 w 12192002"/>
              <a:gd name="connsiteY105" fmla="*/ 592017 h 2122526"/>
              <a:gd name="connsiteX106" fmla="*/ 15526 w 12192002"/>
              <a:gd name="connsiteY106" fmla="*/ 586548 h 2122526"/>
              <a:gd name="connsiteX107" fmla="*/ 118381 w 12192002"/>
              <a:gd name="connsiteY107" fmla="*/ 583692 h 2122526"/>
              <a:gd name="connsiteX108" fmla="*/ 292435 w 12192002"/>
              <a:gd name="connsiteY108" fmla="*/ 531887 h 2122526"/>
              <a:gd name="connsiteX109" fmla="*/ 404015 w 12192002"/>
              <a:gd name="connsiteY109" fmla="*/ 511191 h 2122526"/>
              <a:gd name="connsiteX110" fmla="*/ 445099 w 12192002"/>
              <a:gd name="connsiteY110" fmla="*/ 505368 h 2122526"/>
              <a:gd name="connsiteX111" fmla="*/ 571717 w 12192002"/>
              <a:gd name="connsiteY111" fmla="*/ 467338 h 2122526"/>
              <a:gd name="connsiteX112" fmla="*/ 578535 w 12192002"/>
              <a:gd name="connsiteY112" fmla="*/ 467527 h 2122526"/>
              <a:gd name="connsiteX113" fmla="*/ 596792 w 12192002"/>
              <a:gd name="connsiteY113" fmla="*/ 464875 h 2122526"/>
              <a:gd name="connsiteX114" fmla="*/ 708875 w 12192002"/>
              <a:gd name="connsiteY114" fmla="*/ 422017 h 2122526"/>
              <a:gd name="connsiteX115" fmla="*/ 719742 w 12192002"/>
              <a:gd name="connsiteY115" fmla="*/ 416340 h 2122526"/>
              <a:gd name="connsiteX116" fmla="*/ 720047 w 12192002"/>
              <a:gd name="connsiteY116" fmla="*/ 415078 h 2122526"/>
              <a:gd name="connsiteX117" fmla="*/ 763053 w 12192002"/>
              <a:gd name="connsiteY117" fmla="*/ 414307 h 2122526"/>
              <a:gd name="connsiteX118" fmla="*/ 767901 w 12192002"/>
              <a:gd name="connsiteY118" fmla="*/ 412086 h 2122526"/>
              <a:gd name="connsiteX119" fmla="*/ 797041 w 12192002"/>
              <a:gd name="connsiteY119" fmla="*/ 414293 h 2122526"/>
              <a:gd name="connsiteX120" fmla="*/ 811506 w 12192002"/>
              <a:gd name="connsiteY120" fmla="*/ 413988 h 2122526"/>
              <a:gd name="connsiteX121" fmla="*/ 816809 w 12192002"/>
              <a:gd name="connsiteY121" fmla="*/ 416882 h 2122526"/>
              <a:gd name="connsiteX122" fmla="*/ 837540 w 12192002"/>
              <a:gd name="connsiteY122" fmla="*/ 414918 h 2122526"/>
              <a:gd name="connsiteX123" fmla="*/ 858269 w 12192002"/>
              <a:gd name="connsiteY123" fmla="*/ 416131 h 2122526"/>
              <a:gd name="connsiteX124" fmla="*/ 948732 w 12192002"/>
              <a:gd name="connsiteY124" fmla="*/ 404293 h 2122526"/>
              <a:gd name="connsiteX125" fmla="*/ 1149979 w 12192002"/>
              <a:gd name="connsiteY125" fmla="*/ 406698 h 2122526"/>
              <a:gd name="connsiteX126" fmla="*/ 1496110 w 12192002"/>
              <a:gd name="connsiteY126" fmla="*/ 357263 h 2122526"/>
              <a:gd name="connsiteX127" fmla="*/ 1608669 w 12192002"/>
              <a:gd name="connsiteY127" fmla="*/ 331673 h 2122526"/>
              <a:gd name="connsiteX128" fmla="*/ 1675071 w 12192002"/>
              <a:gd name="connsiteY128" fmla="*/ 324776 h 2122526"/>
              <a:gd name="connsiteX129" fmla="*/ 1738204 w 12192002"/>
              <a:gd name="connsiteY129" fmla="*/ 308427 h 2122526"/>
              <a:gd name="connsiteX130" fmla="*/ 1786655 w 12192002"/>
              <a:gd name="connsiteY130" fmla="*/ 303376 h 2122526"/>
              <a:gd name="connsiteX131" fmla="*/ 1873080 w 12192002"/>
              <a:gd name="connsiteY131" fmla="*/ 330998 h 2122526"/>
              <a:gd name="connsiteX132" fmla="*/ 1921650 w 12192002"/>
              <a:gd name="connsiteY132" fmla="*/ 332593 h 2122526"/>
              <a:gd name="connsiteX133" fmla="*/ 1928172 w 12192002"/>
              <a:gd name="connsiteY133" fmla="*/ 327762 h 2122526"/>
              <a:gd name="connsiteX134" fmla="*/ 1997356 w 12192002"/>
              <a:gd name="connsiteY134" fmla="*/ 349707 h 2122526"/>
              <a:gd name="connsiteX135" fmla="*/ 2094665 w 12192002"/>
              <a:gd name="connsiteY135" fmla="*/ 341687 h 2122526"/>
              <a:gd name="connsiteX136" fmla="*/ 2208578 w 12192002"/>
              <a:gd name="connsiteY136" fmla="*/ 324976 h 2122526"/>
              <a:gd name="connsiteX137" fmla="*/ 2315112 w 12192002"/>
              <a:gd name="connsiteY137" fmla="*/ 319743 h 2122526"/>
              <a:gd name="connsiteX138" fmla="*/ 2443255 w 12192002"/>
              <a:gd name="connsiteY138" fmla="*/ 328210 h 2122526"/>
              <a:gd name="connsiteX139" fmla="*/ 2568028 w 12192002"/>
              <a:gd name="connsiteY139" fmla="*/ 342111 h 2122526"/>
              <a:gd name="connsiteX140" fmla="*/ 2646527 w 12192002"/>
              <a:gd name="connsiteY140" fmla="*/ 315870 h 2122526"/>
              <a:gd name="connsiteX141" fmla="*/ 2781569 w 12192002"/>
              <a:gd name="connsiteY141" fmla="*/ 326406 h 2122526"/>
              <a:gd name="connsiteX142" fmla="*/ 3030291 w 12192002"/>
              <a:gd name="connsiteY142" fmla="*/ 348227 h 2122526"/>
              <a:gd name="connsiteX143" fmla="*/ 3142556 w 12192002"/>
              <a:gd name="connsiteY143" fmla="*/ 350870 h 2122526"/>
              <a:gd name="connsiteX144" fmla="*/ 3262356 w 12192002"/>
              <a:gd name="connsiteY144" fmla="*/ 358645 h 2122526"/>
              <a:gd name="connsiteX145" fmla="*/ 3341698 w 12192002"/>
              <a:gd name="connsiteY145" fmla="*/ 364522 h 2122526"/>
              <a:gd name="connsiteX146" fmla="*/ 3344026 w 12192002"/>
              <a:gd name="connsiteY146" fmla="*/ 363547 h 2122526"/>
              <a:gd name="connsiteX147" fmla="*/ 3363888 w 12192002"/>
              <a:gd name="connsiteY147" fmla="*/ 365229 h 2122526"/>
              <a:gd name="connsiteX148" fmla="*/ 3400728 w 12192002"/>
              <a:gd name="connsiteY148" fmla="*/ 382181 h 2122526"/>
              <a:gd name="connsiteX149" fmla="*/ 3473223 w 12192002"/>
              <a:gd name="connsiteY149" fmla="*/ 370133 h 2122526"/>
              <a:gd name="connsiteX150" fmla="*/ 3536135 w 12192002"/>
              <a:gd name="connsiteY150" fmla="*/ 366472 h 2122526"/>
              <a:gd name="connsiteX151" fmla="*/ 3585978 w 12192002"/>
              <a:gd name="connsiteY151" fmla="*/ 356773 h 2122526"/>
              <a:gd name="connsiteX152" fmla="*/ 3594501 w 12192002"/>
              <a:gd name="connsiteY152" fmla="*/ 357463 h 2122526"/>
              <a:gd name="connsiteX153" fmla="*/ 3594736 w 12192002"/>
              <a:gd name="connsiteY153" fmla="*/ 357194 h 2122526"/>
              <a:gd name="connsiteX154" fmla="*/ 3603855 w 12192002"/>
              <a:gd name="connsiteY154" fmla="*/ 357358 h 2122526"/>
              <a:gd name="connsiteX155" fmla="*/ 3610035 w 12192002"/>
              <a:gd name="connsiteY155" fmla="*/ 358720 h 2122526"/>
              <a:gd name="connsiteX156" fmla="*/ 3682513 w 12192002"/>
              <a:gd name="connsiteY156" fmla="*/ 326449 h 2122526"/>
              <a:gd name="connsiteX157" fmla="*/ 3789760 w 12192002"/>
              <a:gd name="connsiteY157" fmla="*/ 302526 h 2122526"/>
              <a:gd name="connsiteX158" fmla="*/ 3897275 w 12192002"/>
              <a:gd name="connsiteY158" fmla="*/ 282288 h 2122526"/>
              <a:gd name="connsiteX159" fmla="*/ 3936846 w 12192002"/>
              <a:gd name="connsiteY159" fmla="*/ 276633 h 2122526"/>
              <a:gd name="connsiteX160" fmla="*/ 4004538 w 12192002"/>
              <a:gd name="connsiteY160" fmla="*/ 259176 h 2122526"/>
              <a:gd name="connsiteX161" fmla="*/ 4033778 w 12192002"/>
              <a:gd name="connsiteY161" fmla="*/ 246608 h 2122526"/>
              <a:gd name="connsiteX162" fmla="*/ 4035363 w 12192002"/>
              <a:gd name="connsiteY162" fmla="*/ 246843 h 2122526"/>
              <a:gd name="connsiteX163" fmla="*/ 4036996 w 12192002"/>
              <a:gd name="connsiteY163" fmla="*/ 243176 h 2122526"/>
              <a:gd name="connsiteX164" fmla="*/ 4042364 w 12192002"/>
              <a:gd name="connsiteY164" fmla="*/ 240742 h 2122526"/>
              <a:gd name="connsiteX165" fmla="*/ 4058954 w 12192002"/>
              <a:gd name="connsiteY165" fmla="*/ 239121 h 2122526"/>
              <a:gd name="connsiteX166" fmla="*/ 4065510 w 12192002"/>
              <a:gd name="connsiteY166" fmla="*/ 239339 h 2122526"/>
              <a:gd name="connsiteX167" fmla="*/ 4074427 w 12192002"/>
              <a:gd name="connsiteY167" fmla="*/ 237895 h 2122526"/>
              <a:gd name="connsiteX168" fmla="*/ 4074546 w 12192002"/>
              <a:gd name="connsiteY168" fmla="*/ 237596 h 2122526"/>
              <a:gd name="connsiteX169" fmla="*/ 4083097 w 12192002"/>
              <a:gd name="connsiteY169" fmla="*/ 236761 h 2122526"/>
              <a:gd name="connsiteX170" fmla="*/ 4142745 w 12192002"/>
              <a:gd name="connsiteY170" fmla="*/ 210228 h 2122526"/>
              <a:gd name="connsiteX171" fmla="*/ 4191248 w 12192002"/>
              <a:gd name="connsiteY171" fmla="*/ 194363 h 2122526"/>
              <a:gd name="connsiteX172" fmla="*/ 4201744 w 12192002"/>
              <a:gd name="connsiteY172" fmla="*/ 188729 h 2122526"/>
              <a:gd name="connsiteX173" fmla="*/ 4202048 w 12192002"/>
              <a:gd name="connsiteY173" fmla="*/ 187470 h 2122526"/>
              <a:gd name="connsiteX174" fmla="*/ 4248116 w 12192002"/>
              <a:gd name="connsiteY174" fmla="*/ 184675 h 2122526"/>
              <a:gd name="connsiteX175" fmla="*/ 4276141 w 12192002"/>
              <a:gd name="connsiteY175" fmla="*/ 186999 h 2122526"/>
              <a:gd name="connsiteX176" fmla="*/ 4290062 w 12192002"/>
              <a:gd name="connsiteY176" fmla="*/ 186753 h 2122526"/>
              <a:gd name="connsiteX177" fmla="*/ 4295143 w 12192002"/>
              <a:gd name="connsiteY177" fmla="*/ 189670 h 2122526"/>
              <a:gd name="connsiteX178" fmla="*/ 4315108 w 12192002"/>
              <a:gd name="connsiteY178" fmla="*/ 187791 h 2122526"/>
              <a:gd name="connsiteX179" fmla="*/ 4316965 w 12192002"/>
              <a:gd name="connsiteY179" fmla="*/ 186450 h 2122526"/>
              <a:gd name="connsiteX180" fmla="*/ 4362875 w 12192002"/>
              <a:gd name="connsiteY180" fmla="*/ 193065 h 2122526"/>
              <a:gd name="connsiteX181" fmla="*/ 4428542 w 12192002"/>
              <a:gd name="connsiteY181" fmla="*/ 191719 h 2122526"/>
              <a:gd name="connsiteX182" fmla="*/ 4515813 w 12192002"/>
              <a:gd name="connsiteY182" fmla="*/ 181068 h 2122526"/>
              <a:gd name="connsiteX183" fmla="*/ 4715526 w 12192002"/>
              <a:gd name="connsiteY183" fmla="*/ 171166 h 2122526"/>
              <a:gd name="connsiteX184" fmla="*/ 4762447 w 12192002"/>
              <a:gd name="connsiteY184" fmla="*/ 162678 h 2122526"/>
              <a:gd name="connsiteX185" fmla="*/ 4840439 w 12192002"/>
              <a:gd name="connsiteY185" fmla="*/ 134910 h 2122526"/>
              <a:gd name="connsiteX186" fmla="*/ 5011513 w 12192002"/>
              <a:gd name="connsiteY186" fmla="*/ 110893 h 2122526"/>
              <a:gd name="connsiteX187" fmla="*/ 5065790 w 12192002"/>
              <a:gd name="connsiteY187" fmla="*/ 94512 h 2122526"/>
              <a:gd name="connsiteX188" fmla="*/ 5121659 w 12192002"/>
              <a:gd name="connsiteY188" fmla="*/ 101083 h 2122526"/>
              <a:gd name="connsiteX189" fmla="*/ 5139595 w 12192002"/>
              <a:gd name="connsiteY189" fmla="*/ 90230 h 2122526"/>
              <a:gd name="connsiteX190" fmla="*/ 5142598 w 12192002"/>
              <a:gd name="connsiteY190" fmla="*/ 88129 h 2122526"/>
              <a:gd name="connsiteX191" fmla="*/ 5156554 w 12192002"/>
              <a:gd name="connsiteY191" fmla="*/ 84729 h 2122526"/>
              <a:gd name="connsiteX192" fmla="*/ 5174660 w 12192002"/>
              <a:gd name="connsiteY192" fmla="*/ 77506 h 2122526"/>
              <a:gd name="connsiteX193" fmla="*/ 5222961 w 12192002"/>
              <a:gd name="connsiteY193" fmla="*/ 74516 h 2122526"/>
              <a:gd name="connsiteX194" fmla="*/ 5261763 w 12192002"/>
              <a:gd name="connsiteY194" fmla="*/ 63392 h 2122526"/>
              <a:gd name="connsiteX195" fmla="*/ 5381667 w 12192002"/>
              <a:gd name="connsiteY195" fmla="*/ 42975 h 2122526"/>
              <a:gd name="connsiteX196" fmla="*/ 5432760 w 12192002"/>
              <a:gd name="connsiteY196" fmla="*/ 25273 h 2122526"/>
              <a:gd name="connsiteX197" fmla="*/ 5470905 w 12192002"/>
              <a:gd name="connsiteY197" fmla="*/ 14020 h 2122526"/>
              <a:gd name="connsiteX198" fmla="*/ 5626960 w 12192002"/>
              <a:gd name="connsiteY198" fmla="*/ 0 h 2122526"/>
              <a:gd name="connsiteX0" fmla="*/ 5626960 w 12192002"/>
              <a:gd name="connsiteY0" fmla="*/ 0 h 2122526"/>
              <a:gd name="connsiteX1" fmla="*/ 5758918 w 12192002"/>
              <a:gd name="connsiteY1" fmla="*/ 1023 h 2122526"/>
              <a:gd name="connsiteX2" fmla="*/ 5957375 w 12192002"/>
              <a:gd name="connsiteY2" fmla="*/ 16715 h 2122526"/>
              <a:gd name="connsiteX3" fmla="*/ 6010090 w 12192002"/>
              <a:gd name="connsiteY3" fmla="*/ 20359 h 2122526"/>
              <a:gd name="connsiteX4" fmla="*/ 6041282 w 12192002"/>
              <a:gd name="connsiteY4" fmla="*/ 15266 h 2122526"/>
              <a:gd name="connsiteX5" fmla="*/ 6048637 w 12192002"/>
              <a:gd name="connsiteY5" fmla="*/ 6917 h 2122526"/>
              <a:gd name="connsiteX6" fmla="*/ 6068529 w 12192002"/>
              <a:gd name="connsiteY6" fmla="*/ 7600 h 2122526"/>
              <a:gd name="connsiteX7" fmla="*/ 6073847 w 12192002"/>
              <a:gd name="connsiteY7" fmla="*/ 6063 h 2122526"/>
              <a:gd name="connsiteX8" fmla="*/ 6168673 w 12192002"/>
              <a:gd name="connsiteY8" fmla="*/ 26525 h 2122526"/>
              <a:gd name="connsiteX9" fmla="*/ 6317559 w 12192002"/>
              <a:gd name="connsiteY9" fmla="*/ 28612 h 2122526"/>
              <a:gd name="connsiteX10" fmla="*/ 6549454 w 12192002"/>
              <a:gd name="connsiteY10" fmla="*/ 75412 h 2122526"/>
              <a:gd name="connsiteX11" fmla="*/ 6708221 w 12192002"/>
              <a:gd name="connsiteY11" fmla="*/ 104188 h 2122526"/>
              <a:gd name="connsiteX12" fmla="*/ 6904145 w 12192002"/>
              <a:gd name="connsiteY12" fmla="*/ 132143 h 2122526"/>
              <a:gd name="connsiteX13" fmla="*/ 7018495 w 12192002"/>
              <a:gd name="connsiteY13" fmla="*/ 161649 h 2122526"/>
              <a:gd name="connsiteX14" fmla="*/ 7096987 w 12192002"/>
              <a:gd name="connsiteY14" fmla="*/ 161275 h 2122526"/>
              <a:gd name="connsiteX15" fmla="*/ 7170807 w 12192002"/>
              <a:gd name="connsiteY15" fmla="*/ 173503 h 2122526"/>
              <a:gd name="connsiteX16" fmla="*/ 7197003 w 12192002"/>
              <a:gd name="connsiteY16" fmla="*/ 178151 h 2122526"/>
              <a:gd name="connsiteX17" fmla="*/ 7201101 w 12192002"/>
              <a:gd name="connsiteY17" fmla="*/ 183509 h 2122526"/>
              <a:gd name="connsiteX18" fmla="*/ 7218559 w 12192002"/>
              <a:gd name="connsiteY18" fmla="*/ 188059 h 2122526"/>
              <a:gd name="connsiteX19" fmla="*/ 7310852 w 12192002"/>
              <a:gd name="connsiteY19" fmla="*/ 213308 h 2122526"/>
              <a:gd name="connsiteX20" fmla="*/ 7312179 w 12192002"/>
              <a:gd name="connsiteY20" fmla="*/ 211866 h 2122526"/>
              <a:gd name="connsiteX21" fmla="*/ 7405390 w 12192002"/>
              <a:gd name="connsiteY21" fmla="*/ 202271 h 2122526"/>
              <a:gd name="connsiteX22" fmla="*/ 7495794 w 12192002"/>
              <a:gd name="connsiteY22" fmla="*/ 194166 h 2122526"/>
              <a:gd name="connsiteX23" fmla="*/ 7507039 w 12192002"/>
              <a:gd name="connsiteY23" fmla="*/ 196118 h 2122526"/>
              <a:gd name="connsiteX24" fmla="*/ 7507411 w 12192002"/>
              <a:gd name="connsiteY24" fmla="*/ 195791 h 2122526"/>
              <a:gd name="connsiteX25" fmla="*/ 7519570 w 12192002"/>
              <a:gd name="connsiteY25" fmla="*/ 197126 h 2122526"/>
              <a:gd name="connsiteX26" fmla="*/ 7527542 w 12192002"/>
              <a:gd name="connsiteY26" fmla="*/ 199679 h 2122526"/>
              <a:gd name="connsiteX27" fmla="*/ 7614346 w 12192002"/>
              <a:gd name="connsiteY27" fmla="*/ 205507 h 2122526"/>
              <a:gd name="connsiteX28" fmla="*/ 7718744 w 12192002"/>
              <a:gd name="connsiteY28" fmla="*/ 202036 h 2122526"/>
              <a:gd name="connsiteX29" fmla="*/ 7905407 w 12192002"/>
              <a:gd name="connsiteY29" fmla="*/ 227751 h 2122526"/>
              <a:gd name="connsiteX30" fmla="*/ 8090271 w 12192002"/>
              <a:gd name="connsiteY30" fmla="*/ 269724 h 2122526"/>
              <a:gd name="connsiteX31" fmla="*/ 8245834 w 12192002"/>
              <a:gd name="connsiteY31" fmla="*/ 315885 h 2122526"/>
              <a:gd name="connsiteX32" fmla="*/ 8252033 w 12192002"/>
              <a:gd name="connsiteY32" fmla="*/ 328877 h 2122526"/>
              <a:gd name="connsiteX33" fmla="*/ 8263376 w 12192002"/>
              <a:gd name="connsiteY33" fmla="*/ 338720 h 2122526"/>
              <a:gd name="connsiteX34" fmla="*/ 8266075 w 12192002"/>
              <a:gd name="connsiteY34" fmla="*/ 338490 h 2122526"/>
              <a:gd name="connsiteX35" fmla="*/ 8283149 w 12192002"/>
              <a:gd name="connsiteY35" fmla="*/ 345665 h 2122526"/>
              <a:gd name="connsiteX36" fmla="*/ 8284276 w 12192002"/>
              <a:gd name="connsiteY36" fmla="*/ 350108 h 2122526"/>
              <a:gd name="connsiteX37" fmla="*/ 8295173 w 12192002"/>
              <a:gd name="connsiteY37" fmla="*/ 355931 h 2122526"/>
              <a:gd name="connsiteX38" fmla="*/ 8314432 w 12192002"/>
              <a:gd name="connsiteY38" fmla="*/ 369826 h 2122526"/>
              <a:gd name="connsiteX39" fmla="*/ 8320104 w 12192002"/>
              <a:gd name="connsiteY39" fmla="*/ 370152 h 2122526"/>
              <a:gd name="connsiteX40" fmla="*/ 8352372 w 12192002"/>
              <a:gd name="connsiteY40" fmla="*/ 387570 h 2122526"/>
              <a:gd name="connsiteX41" fmla="*/ 8353799 w 12192002"/>
              <a:gd name="connsiteY41" fmla="*/ 386730 h 2122526"/>
              <a:gd name="connsiteX42" fmla="*/ 8367182 w 12192002"/>
              <a:gd name="connsiteY42" fmla="*/ 386924 h 2122526"/>
              <a:gd name="connsiteX43" fmla="*/ 8490249 w 12192002"/>
              <a:gd name="connsiteY43" fmla="*/ 400966 h 2122526"/>
              <a:gd name="connsiteX44" fmla="*/ 8497594 w 12192002"/>
              <a:gd name="connsiteY44" fmla="*/ 404016 h 2122526"/>
              <a:gd name="connsiteX45" fmla="*/ 8497968 w 12192002"/>
              <a:gd name="connsiteY45" fmla="*/ 403837 h 2122526"/>
              <a:gd name="connsiteX46" fmla="*/ 8506167 w 12192002"/>
              <a:gd name="connsiteY46" fmla="*/ 406575 h 2122526"/>
              <a:gd name="connsiteX47" fmla="*/ 8510983 w 12192002"/>
              <a:gd name="connsiteY47" fmla="*/ 409576 h 2122526"/>
              <a:gd name="connsiteX48" fmla="*/ 8525230 w 12192002"/>
              <a:gd name="connsiteY48" fmla="*/ 415491 h 2122526"/>
              <a:gd name="connsiteX49" fmla="*/ 8596071 w 12192002"/>
              <a:gd name="connsiteY49" fmla="*/ 400649 h 2122526"/>
              <a:gd name="connsiteX50" fmla="*/ 8707847 w 12192002"/>
              <a:gd name="connsiteY50" fmla="*/ 409221 h 2122526"/>
              <a:gd name="connsiteX51" fmla="*/ 8752444 w 12192002"/>
              <a:gd name="connsiteY51" fmla="*/ 411322 h 2122526"/>
              <a:gd name="connsiteX52" fmla="*/ 8928988 w 12192002"/>
              <a:gd name="connsiteY52" fmla="*/ 430554 h 2122526"/>
              <a:gd name="connsiteX53" fmla="*/ 8963048 w 12192002"/>
              <a:gd name="connsiteY53" fmla="*/ 427366 h 2122526"/>
              <a:gd name="connsiteX54" fmla="*/ 8968011 w 12192002"/>
              <a:gd name="connsiteY54" fmla="*/ 425141 h 2122526"/>
              <a:gd name="connsiteX55" fmla="*/ 8974337 w 12192002"/>
              <a:gd name="connsiteY55" fmla="*/ 424441 h 2122526"/>
              <a:gd name="connsiteX56" fmla="*/ 8990394 w 12192002"/>
              <a:gd name="connsiteY56" fmla="*/ 427667 h 2122526"/>
              <a:gd name="connsiteX57" fmla="*/ 8996232 w 12192002"/>
              <a:gd name="connsiteY57" fmla="*/ 429728 h 2122526"/>
              <a:gd name="connsiteX58" fmla="*/ 9005201 w 12192002"/>
              <a:gd name="connsiteY58" fmla="*/ 430939 h 2122526"/>
              <a:gd name="connsiteX59" fmla="*/ 9005486 w 12192002"/>
              <a:gd name="connsiteY59" fmla="*/ 430699 h 2122526"/>
              <a:gd name="connsiteX60" fmla="*/ 9053453 w 12192002"/>
              <a:gd name="connsiteY60" fmla="*/ 433984 h 2122526"/>
              <a:gd name="connsiteX61" fmla="*/ 9113812 w 12192002"/>
              <a:gd name="connsiteY61" fmla="*/ 425670 h 2122526"/>
              <a:gd name="connsiteX62" fmla="*/ 9137318 w 12192002"/>
              <a:gd name="connsiteY62" fmla="*/ 424304 h 2122526"/>
              <a:gd name="connsiteX63" fmla="*/ 9150210 w 12192002"/>
              <a:gd name="connsiteY63" fmla="*/ 422135 h 2122526"/>
              <a:gd name="connsiteX64" fmla="*/ 9151232 w 12192002"/>
              <a:gd name="connsiteY64" fmla="*/ 421070 h 2122526"/>
              <a:gd name="connsiteX65" fmla="*/ 9189246 w 12192002"/>
              <a:gd name="connsiteY65" fmla="*/ 432272 h 2122526"/>
              <a:gd name="connsiteX66" fmla="*/ 9194810 w 12192002"/>
              <a:gd name="connsiteY66" fmla="*/ 441511 h 2122526"/>
              <a:gd name="connsiteX67" fmla="*/ 9231370 w 12192002"/>
              <a:gd name="connsiteY67" fmla="*/ 451590 h 2122526"/>
              <a:gd name="connsiteX68" fmla="*/ 9343052 w 12192002"/>
              <a:gd name="connsiteY68" fmla="*/ 503495 h 2122526"/>
              <a:gd name="connsiteX69" fmla="*/ 9584507 w 12192002"/>
              <a:gd name="connsiteY69" fmla="*/ 549197 h 2122526"/>
              <a:gd name="connsiteX70" fmla="*/ 9728309 w 12192002"/>
              <a:gd name="connsiteY70" fmla="*/ 560617 h 2122526"/>
              <a:gd name="connsiteX71" fmla="*/ 9847792 w 12192002"/>
              <a:gd name="connsiteY71" fmla="*/ 580824 h 2122526"/>
              <a:gd name="connsiteX72" fmla="*/ 9960019 w 12192002"/>
              <a:gd name="connsiteY72" fmla="*/ 587592 h 2122526"/>
              <a:gd name="connsiteX73" fmla="*/ 10039240 w 12192002"/>
              <a:gd name="connsiteY73" fmla="*/ 603107 h 2122526"/>
              <a:gd name="connsiteX74" fmla="*/ 10082169 w 12192002"/>
              <a:gd name="connsiteY74" fmla="*/ 601443 h 2122526"/>
              <a:gd name="connsiteX75" fmla="*/ 10126500 w 12192002"/>
              <a:gd name="connsiteY75" fmla="*/ 603538 h 2122526"/>
              <a:gd name="connsiteX76" fmla="*/ 10261101 w 12192002"/>
              <a:gd name="connsiteY76" fmla="*/ 615053 h 2122526"/>
              <a:gd name="connsiteX77" fmla="*/ 10336855 w 12192002"/>
              <a:gd name="connsiteY77" fmla="*/ 624804 h 2122526"/>
              <a:gd name="connsiteX78" fmla="*/ 10383868 w 12192002"/>
              <a:gd name="connsiteY78" fmla="*/ 625415 h 2122526"/>
              <a:gd name="connsiteX79" fmla="*/ 10445984 w 12192002"/>
              <a:gd name="connsiteY79" fmla="*/ 629262 h 2122526"/>
              <a:gd name="connsiteX80" fmla="*/ 10519280 w 12192002"/>
              <a:gd name="connsiteY80" fmla="*/ 631320 h 2122526"/>
              <a:gd name="connsiteX81" fmla="*/ 10644619 w 12192002"/>
              <a:gd name="connsiteY81" fmla="*/ 651566 h 2122526"/>
              <a:gd name="connsiteX82" fmla="*/ 10857724 w 12192002"/>
              <a:gd name="connsiteY82" fmla="*/ 712684 h 2122526"/>
              <a:gd name="connsiteX83" fmla="*/ 10951063 w 12192002"/>
              <a:gd name="connsiteY83" fmla="*/ 725767 h 2122526"/>
              <a:gd name="connsiteX84" fmla="*/ 11030956 w 12192002"/>
              <a:gd name="connsiteY84" fmla="*/ 721011 h 2122526"/>
              <a:gd name="connsiteX85" fmla="*/ 11085938 w 12192002"/>
              <a:gd name="connsiteY85" fmla="*/ 723892 h 2122526"/>
              <a:gd name="connsiteX86" fmla="*/ 11143411 w 12192002"/>
              <a:gd name="connsiteY86" fmla="*/ 733141 h 2122526"/>
              <a:gd name="connsiteX87" fmla="*/ 11195087 w 12192002"/>
              <a:gd name="connsiteY87" fmla="*/ 732494 h 2122526"/>
              <a:gd name="connsiteX88" fmla="*/ 11273972 w 12192002"/>
              <a:gd name="connsiteY88" fmla="*/ 729660 h 2122526"/>
              <a:gd name="connsiteX89" fmla="*/ 11369715 w 12192002"/>
              <a:gd name="connsiteY89" fmla="*/ 813181 h 2122526"/>
              <a:gd name="connsiteX90" fmla="*/ 11462695 w 12192002"/>
              <a:gd name="connsiteY90" fmla="*/ 874654 h 2122526"/>
              <a:gd name="connsiteX91" fmla="*/ 11564181 w 12192002"/>
              <a:gd name="connsiteY91" fmla="*/ 888450 h 2122526"/>
              <a:gd name="connsiteX92" fmla="*/ 11684760 w 12192002"/>
              <a:gd name="connsiteY92" fmla="*/ 929360 h 2122526"/>
              <a:gd name="connsiteX93" fmla="*/ 11744187 w 12192002"/>
              <a:gd name="connsiteY93" fmla="*/ 984253 h 2122526"/>
              <a:gd name="connsiteX94" fmla="*/ 11854857 w 12192002"/>
              <a:gd name="connsiteY94" fmla="*/ 1112485 h 2122526"/>
              <a:gd name="connsiteX95" fmla="*/ 11925839 w 12192002"/>
              <a:gd name="connsiteY95" fmla="*/ 1110203 h 2122526"/>
              <a:gd name="connsiteX96" fmla="*/ 12080164 w 12192002"/>
              <a:gd name="connsiteY96" fmla="*/ 1090885 h 2122526"/>
              <a:gd name="connsiteX97" fmla="*/ 12140863 w 12192002"/>
              <a:gd name="connsiteY97" fmla="*/ 1035036 h 2122526"/>
              <a:gd name="connsiteX98" fmla="*/ 12192002 w 12192002"/>
              <a:gd name="connsiteY98" fmla="*/ 1015838 h 2122526"/>
              <a:gd name="connsiteX99" fmla="*/ 12192002 w 12192002"/>
              <a:gd name="connsiteY99" fmla="*/ 1955549 h 2122526"/>
              <a:gd name="connsiteX100" fmla="*/ 12192000 w 12192002"/>
              <a:gd name="connsiteY100" fmla="*/ 1955549 h 2122526"/>
              <a:gd name="connsiteX101" fmla="*/ 12192000 w 12192002"/>
              <a:gd name="connsiteY101" fmla="*/ 2122526 h 2122526"/>
              <a:gd name="connsiteX102" fmla="*/ 0 w 12192002"/>
              <a:gd name="connsiteY102" fmla="*/ 2122526 h 2122526"/>
              <a:gd name="connsiteX103" fmla="*/ 0 w 12192002"/>
              <a:gd name="connsiteY103" fmla="*/ 1348327 h 2122526"/>
              <a:gd name="connsiteX104" fmla="*/ 2 w 12192002"/>
              <a:gd name="connsiteY104" fmla="*/ 1348327 h 2122526"/>
              <a:gd name="connsiteX105" fmla="*/ 2 w 12192002"/>
              <a:gd name="connsiteY105" fmla="*/ 592017 h 2122526"/>
              <a:gd name="connsiteX106" fmla="*/ 15526 w 12192002"/>
              <a:gd name="connsiteY106" fmla="*/ 586548 h 2122526"/>
              <a:gd name="connsiteX107" fmla="*/ 118381 w 12192002"/>
              <a:gd name="connsiteY107" fmla="*/ 583692 h 2122526"/>
              <a:gd name="connsiteX108" fmla="*/ 292435 w 12192002"/>
              <a:gd name="connsiteY108" fmla="*/ 531887 h 2122526"/>
              <a:gd name="connsiteX109" fmla="*/ 404015 w 12192002"/>
              <a:gd name="connsiteY109" fmla="*/ 511191 h 2122526"/>
              <a:gd name="connsiteX110" fmla="*/ 445099 w 12192002"/>
              <a:gd name="connsiteY110" fmla="*/ 505368 h 2122526"/>
              <a:gd name="connsiteX111" fmla="*/ 571717 w 12192002"/>
              <a:gd name="connsiteY111" fmla="*/ 467338 h 2122526"/>
              <a:gd name="connsiteX112" fmla="*/ 578535 w 12192002"/>
              <a:gd name="connsiteY112" fmla="*/ 467527 h 2122526"/>
              <a:gd name="connsiteX113" fmla="*/ 596792 w 12192002"/>
              <a:gd name="connsiteY113" fmla="*/ 464875 h 2122526"/>
              <a:gd name="connsiteX114" fmla="*/ 708875 w 12192002"/>
              <a:gd name="connsiteY114" fmla="*/ 422017 h 2122526"/>
              <a:gd name="connsiteX115" fmla="*/ 719742 w 12192002"/>
              <a:gd name="connsiteY115" fmla="*/ 416340 h 2122526"/>
              <a:gd name="connsiteX116" fmla="*/ 720047 w 12192002"/>
              <a:gd name="connsiteY116" fmla="*/ 415078 h 2122526"/>
              <a:gd name="connsiteX117" fmla="*/ 763053 w 12192002"/>
              <a:gd name="connsiteY117" fmla="*/ 414307 h 2122526"/>
              <a:gd name="connsiteX118" fmla="*/ 767901 w 12192002"/>
              <a:gd name="connsiteY118" fmla="*/ 412086 h 2122526"/>
              <a:gd name="connsiteX119" fmla="*/ 797041 w 12192002"/>
              <a:gd name="connsiteY119" fmla="*/ 414293 h 2122526"/>
              <a:gd name="connsiteX120" fmla="*/ 811506 w 12192002"/>
              <a:gd name="connsiteY120" fmla="*/ 413988 h 2122526"/>
              <a:gd name="connsiteX121" fmla="*/ 816809 w 12192002"/>
              <a:gd name="connsiteY121" fmla="*/ 416882 h 2122526"/>
              <a:gd name="connsiteX122" fmla="*/ 837540 w 12192002"/>
              <a:gd name="connsiteY122" fmla="*/ 414918 h 2122526"/>
              <a:gd name="connsiteX123" fmla="*/ 858269 w 12192002"/>
              <a:gd name="connsiteY123" fmla="*/ 416131 h 2122526"/>
              <a:gd name="connsiteX124" fmla="*/ 948732 w 12192002"/>
              <a:gd name="connsiteY124" fmla="*/ 404293 h 2122526"/>
              <a:gd name="connsiteX125" fmla="*/ 1149979 w 12192002"/>
              <a:gd name="connsiteY125" fmla="*/ 406698 h 2122526"/>
              <a:gd name="connsiteX126" fmla="*/ 1496110 w 12192002"/>
              <a:gd name="connsiteY126" fmla="*/ 357263 h 2122526"/>
              <a:gd name="connsiteX127" fmla="*/ 1608669 w 12192002"/>
              <a:gd name="connsiteY127" fmla="*/ 331673 h 2122526"/>
              <a:gd name="connsiteX128" fmla="*/ 1675071 w 12192002"/>
              <a:gd name="connsiteY128" fmla="*/ 324776 h 2122526"/>
              <a:gd name="connsiteX129" fmla="*/ 1738204 w 12192002"/>
              <a:gd name="connsiteY129" fmla="*/ 308427 h 2122526"/>
              <a:gd name="connsiteX130" fmla="*/ 1786655 w 12192002"/>
              <a:gd name="connsiteY130" fmla="*/ 303376 h 2122526"/>
              <a:gd name="connsiteX131" fmla="*/ 1873080 w 12192002"/>
              <a:gd name="connsiteY131" fmla="*/ 330998 h 2122526"/>
              <a:gd name="connsiteX132" fmla="*/ 1921650 w 12192002"/>
              <a:gd name="connsiteY132" fmla="*/ 332593 h 2122526"/>
              <a:gd name="connsiteX133" fmla="*/ 1928172 w 12192002"/>
              <a:gd name="connsiteY133" fmla="*/ 327762 h 2122526"/>
              <a:gd name="connsiteX134" fmla="*/ 1997356 w 12192002"/>
              <a:gd name="connsiteY134" fmla="*/ 349707 h 2122526"/>
              <a:gd name="connsiteX135" fmla="*/ 2094665 w 12192002"/>
              <a:gd name="connsiteY135" fmla="*/ 341687 h 2122526"/>
              <a:gd name="connsiteX136" fmla="*/ 2208578 w 12192002"/>
              <a:gd name="connsiteY136" fmla="*/ 324976 h 2122526"/>
              <a:gd name="connsiteX137" fmla="*/ 2315112 w 12192002"/>
              <a:gd name="connsiteY137" fmla="*/ 319743 h 2122526"/>
              <a:gd name="connsiteX138" fmla="*/ 2443255 w 12192002"/>
              <a:gd name="connsiteY138" fmla="*/ 328210 h 2122526"/>
              <a:gd name="connsiteX139" fmla="*/ 2568028 w 12192002"/>
              <a:gd name="connsiteY139" fmla="*/ 342111 h 2122526"/>
              <a:gd name="connsiteX140" fmla="*/ 2646527 w 12192002"/>
              <a:gd name="connsiteY140" fmla="*/ 315870 h 2122526"/>
              <a:gd name="connsiteX141" fmla="*/ 2781569 w 12192002"/>
              <a:gd name="connsiteY141" fmla="*/ 326406 h 2122526"/>
              <a:gd name="connsiteX142" fmla="*/ 3030291 w 12192002"/>
              <a:gd name="connsiteY142" fmla="*/ 348227 h 2122526"/>
              <a:gd name="connsiteX143" fmla="*/ 3142556 w 12192002"/>
              <a:gd name="connsiteY143" fmla="*/ 350870 h 2122526"/>
              <a:gd name="connsiteX144" fmla="*/ 3262356 w 12192002"/>
              <a:gd name="connsiteY144" fmla="*/ 358645 h 2122526"/>
              <a:gd name="connsiteX145" fmla="*/ 3341698 w 12192002"/>
              <a:gd name="connsiteY145" fmla="*/ 364522 h 2122526"/>
              <a:gd name="connsiteX146" fmla="*/ 3344026 w 12192002"/>
              <a:gd name="connsiteY146" fmla="*/ 363547 h 2122526"/>
              <a:gd name="connsiteX147" fmla="*/ 3363888 w 12192002"/>
              <a:gd name="connsiteY147" fmla="*/ 365229 h 2122526"/>
              <a:gd name="connsiteX148" fmla="*/ 3400728 w 12192002"/>
              <a:gd name="connsiteY148" fmla="*/ 382181 h 2122526"/>
              <a:gd name="connsiteX149" fmla="*/ 3473223 w 12192002"/>
              <a:gd name="connsiteY149" fmla="*/ 370133 h 2122526"/>
              <a:gd name="connsiteX150" fmla="*/ 3536135 w 12192002"/>
              <a:gd name="connsiteY150" fmla="*/ 366472 h 2122526"/>
              <a:gd name="connsiteX151" fmla="*/ 3585978 w 12192002"/>
              <a:gd name="connsiteY151" fmla="*/ 356773 h 2122526"/>
              <a:gd name="connsiteX152" fmla="*/ 3594501 w 12192002"/>
              <a:gd name="connsiteY152" fmla="*/ 357463 h 2122526"/>
              <a:gd name="connsiteX153" fmla="*/ 3594736 w 12192002"/>
              <a:gd name="connsiteY153" fmla="*/ 357194 h 2122526"/>
              <a:gd name="connsiteX154" fmla="*/ 3603855 w 12192002"/>
              <a:gd name="connsiteY154" fmla="*/ 357358 h 2122526"/>
              <a:gd name="connsiteX155" fmla="*/ 3610035 w 12192002"/>
              <a:gd name="connsiteY155" fmla="*/ 358720 h 2122526"/>
              <a:gd name="connsiteX156" fmla="*/ 3682513 w 12192002"/>
              <a:gd name="connsiteY156" fmla="*/ 326449 h 2122526"/>
              <a:gd name="connsiteX157" fmla="*/ 3789760 w 12192002"/>
              <a:gd name="connsiteY157" fmla="*/ 302526 h 2122526"/>
              <a:gd name="connsiteX158" fmla="*/ 3897275 w 12192002"/>
              <a:gd name="connsiteY158" fmla="*/ 282288 h 2122526"/>
              <a:gd name="connsiteX159" fmla="*/ 3936846 w 12192002"/>
              <a:gd name="connsiteY159" fmla="*/ 276633 h 2122526"/>
              <a:gd name="connsiteX160" fmla="*/ 4004538 w 12192002"/>
              <a:gd name="connsiteY160" fmla="*/ 259176 h 2122526"/>
              <a:gd name="connsiteX161" fmla="*/ 4033778 w 12192002"/>
              <a:gd name="connsiteY161" fmla="*/ 246608 h 2122526"/>
              <a:gd name="connsiteX162" fmla="*/ 4035363 w 12192002"/>
              <a:gd name="connsiteY162" fmla="*/ 246843 h 2122526"/>
              <a:gd name="connsiteX163" fmla="*/ 4036996 w 12192002"/>
              <a:gd name="connsiteY163" fmla="*/ 243176 h 2122526"/>
              <a:gd name="connsiteX164" fmla="*/ 4042364 w 12192002"/>
              <a:gd name="connsiteY164" fmla="*/ 240742 h 2122526"/>
              <a:gd name="connsiteX165" fmla="*/ 4058954 w 12192002"/>
              <a:gd name="connsiteY165" fmla="*/ 239121 h 2122526"/>
              <a:gd name="connsiteX166" fmla="*/ 4065510 w 12192002"/>
              <a:gd name="connsiteY166" fmla="*/ 239339 h 2122526"/>
              <a:gd name="connsiteX167" fmla="*/ 4074427 w 12192002"/>
              <a:gd name="connsiteY167" fmla="*/ 237895 h 2122526"/>
              <a:gd name="connsiteX168" fmla="*/ 4074546 w 12192002"/>
              <a:gd name="connsiteY168" fmla="*/ 237596 h 2122526"/>
              <a:gd name="connsiteX169" fmla="*/ 4083097 w 12192002"/>
              <a:gd name="connsiteY169" fmla="*/ 236761 h 2122526"/>
              <a:gd name="connsiteX170" fmla="*/ 4142745 w 12192002"/>
              <a:gd name="connsiteY170" fmla="*/ 210228 h 2122526"/>
              <a:gd name="connsiteX171" fmla="*/ 4191248 w 12192002"/>
              <a:gd name="connsiteY171" fmla="*/ 194363 h 2122526"/>
              <a:gd name="connsiteX172" fmla="*/ 4201744 w 12192002"/>
              <a:gd name="connsiteY172" fmla="*/ 188729 h 2122526"/>
              <a:gd name="connsiteX173" fmla="*/ 4202048 w 12192002"/>
              <a:gd name="connsiteY173" fmla="*/ 187470 h 2122526"/>
              <a:gd name="connsiteX174" fmla="*/ 4248116 w 12192002"/>
              <a:gd name="connsiteY174" fmla="*/ 184675 h 2122526"/>
              <a:gd name="connsiteX175" fmla="*/ 4276141 w 12192002"/>
              <a:gd name="connsiteY175" fmla="*/ 186999 h 2122526"/>
              <a:gd name="connsiteX176" fmla="*/ 4290062 w 12192002"/>
              <a:gd name="connsiteY176" fmla="*/ 186753 h 2122526"/>
              <a:gd name="connsiteX177" fmla="*/ 4295143 w 12192002"/>
              <a:gd name="connsiteY177" fmla="*/ 189670 h 2122526"/>
              <a:gd name="connsiteX178" fmla="*/ 4315108 w 12192002"/>
              <a:gd name="connsiteY178" fmla="*/ 187791 h 2122526"/>
              <a:gd name="connsiteX179" fmla="*/ 4316965 w 12192002"/>
              <a:gd name="connsiteY179" fmla="*/ 186450 h 2122526"/>
              <a:gd name="connsiteX180" fmla="*/ 4362875 w 12192002"/>
              <a:gd name="connsiteY180" fmla="*/ 193065 h 2122526"/>
              <a:gd name="connsiteX181" fmla="*/ 4428542 w 12192002"/>
              <a:gd name="connsiteY181" fmla="*/ 191719 h 2122526"/>
              <a:gd name="connsiteX182" fmla="*/ 4515813 w 12192002"/>
              <a:gd name="connsiteY182" fmla="*/ 181068 h 2122526"/>
              <a:gd name="connsiteX183" fmla="*/ 4715526 w 12192002"/>
              <a:gd name="connsiteY183" fmla="*/ 171166 h 2122526"/>
              <a:gd name="connsiteX184" fmla="*/ 4762447 w 12192002"/>
              <a:gd name="connsiteY184" fmla="*/ 162678 h 2122526"/>
              <a:gd name="connsiteX185" fmla="*/ 4840439 w 12192002"/>
              <a:gd name="connsiteY185" fmla="*/ 134910 h 2122526"/>
              <a:gd name="connsiteX186" fmla="*/ 5011513 w 12192002"/>
              <a:gd name="connsiteY186" fmla="*/ 110893 h 2122526"/>
              <a:gd name="connsiteX187" fmla="*/ 5065790 w 12192002"/>
              <a:gd name="connsiteY187" fmla="*/ 94512 h 2122526"/>
              <a:gd name="connsiteX188" fmla="*/ 5121659 w 12192002"/>
              <a:gd name="connsiteY188" fmla="*/ 101083 h 2122526"/>
              <a:gd name="connsiteX189" fmla="*/ 5139595 w 12192002"/>
              <a:gd name="connsiteY189" fmla="*/ 90230 h 2122526"/>
              <a:gd name="connsiteX190" fmla="*/ 5142598 w 12192002"/>
              <a:gd name="connsiteY190" fmla="*/ 88129 h 2122526"/>
              <a:gd name="connsiteX191" fmla="*/ 5156554 w 12192002"/>
              <a:gd name="connsiteY191" fmla="*/ 84729 h 2122526"/>
              <a:gd name="connsiteX192" fmla="*/ 5174660 w 12192002"/>
              <a:gd name="connsiteY192" fmla="*/ 77506 h 2122526"/>
              <a:gd name="connsiteX193" fmla="*/ 5222961 w 12192002"/>
              <a:gd name="connsiteY193" fmla="*/ 74516 h 2122526"/>
              <a:gd name="connsiteX194" fmla="*/ 5261763 w 12192002"/>
              <a:gd name="connsiteY194" fmla="*/ 63392 h 2122526"/>
              <a:gd name="connsiteX195" fmla="*/ 5381667 w 12192002"/>
              <a:gd name="connsiteY195" fmla="*/ 42975 h 2122526"/>
              <a:gd name="connsiteX196" fmla="*/ 5432760 w 12192002"/>
              <a:gd name="connsiteY196" fmla="*/ 25273 h 2122526"/>
              <a:gd name="connsiteX197" fmla="*/ 5470905 w 12192002"/>
              <a:gd name="connsiteY197" fmla="*/ 14020 h 2122526"/>
              <a:gd name="connsiteX198" fmla="*/ 5626960 w 12192002"/>
              <a:gd name="connsiteY198" fmla="*/ 0 h 2122526"/>
              <a:gd name="connsiteX0" fmla="*/ 5626960 w 12192002"/>
              <a:gd name="connsiteY0" fmla="*/ 0 h 2122526"/>
              <a:gd name="connsiteX1" fmla="*/ 5758918 w 12192002"/>
              <a:gd name="connsiteY1" fmla="*/ 1023 h 2122526"/>
              <a:gd name="connsiteX2" fmla="*/ 5957375 w 12192002"/>
              <a:gd name="connsiteY2" fmla="*/ 16715 h 2122526"/>
              <a:gd name="connsiteX3" fmla="*/ 6010090 w 12192002"/>
              <a:gd name="connsiteY3" fmla="*/ 20359 h 2122526"/>
              <a:gd name="connsiteX4" fmla="*/ 6041282 w 12192002"/>
              <a:gd name="connsiteY4" fmla="*/ 15266 h 2122526"/>
              <a:gd name="connsiteX5" fmla="*/ 6048637 w 12192002"/>
              <a:gd name="connsiteY5" fmla="*/ 6917 h 2122526"/>
              <a:gd name="connsiteX6" fmla="*/ 6068529 w 12192002"/>
              <a:gd name="connsiteY6" fmla="*/ 7600 h 2122526"/>
              <a:gd name="connsiteX7" fmla="*/ 6073847 w 12192002"/>
              <a:gd name="connsiteY7" fmla="*/ 6063 h 2122526"/>
              <a:gd name="connsiteX8" fmla="*/ 6168673 w 12192002"/>
              <a:gd name="connsiteY8" fmla="*/ 26525 h 2122526"/>
              <a:gd name="connsiteX9" fmla="*/ 6317559 w 12192002"/>
              <a:gd name="connsiteY9" fmla="*/ 28612 h 2122526"/>
              <a:gd name="connsiteX10" fmla="*/ 6549454 w 12192002"/>
              <a:gd name="connsiteY10" fmla="*/ 75412 h 2122526"/>
              <a:gd name="connsiteX11" fmla="*/ 6708221 w 12192002"/>
              <a:gd name="connsiteY11" fmla="*/ 104188 h 2122526"/>
              <a:gd name="connsiteX12" fmla="*/ 6904145 w 12192002"/>
              <a:gd name="connsiteY12" fmla="*/ 132143 h 2122526"/>
              <a:gd name="connsiteX13" fmla="*/ 7018495 w 12192002"/>
              <a:gd name="connsiteY13" fmla="*/ 161649 h 2122526"/>
              <a:gd name="connsiteX14" fmla="*/ 7096987 w 12192002"/>
              <a:gd name="connsiteY14" fmla="*/ 161275 h 2122526"/>
              <a:gd name="connsiteX15" fmla="*/ 7170807 w 12192002"/>
              <a:gd name="connsiteY15" fmla="*/ 173503 h 2122526"/>
              <a:gd name="connsiteX16" fmla="*/ 7197003 w 12192002"/>
              <a:gd name="connsiteY16" fmla="*/ 178151 h 2122526"/>
              <a:gd name="connsiteX17" fmla="*/ 7201101 w 12192002"/>
              <a:gd name="connsiteY17" fmla="*/ 183509 h 2122526"/>
              <a:gd name="connsiteX18" fmla="*/ 7218559 w 12192002"/>
              <a:gd name="connsiteY18" fmla="*/ 188059 h 2122526"/>
              <a:gd name="connsiteX19" fmla="*/ 7310852 w 12192002"/>
              <a:gd name="connsiteY19" fmla="*/ 213308 h 2122526"/>
              <a:gd name="connsiteX20" fmla="*/ 7312179 w 12192002"/>
              <a:gd name="connsiteY20" fmla="*/ 211866 h 2122526"/>
              <a:gd name="connsiteX21" fmla="*/ 7405390 w 12192002"/>
              <a:gd name="connsiteY21" fmla="*/ 202271 h 2122526"/>
              <a:gd name="connsiteX22" fmla="*/ 7495794 w 12192002"/>
              <a:gd name="connsiteY22" fmla="*/ 194166 h 2122526"/>
              <a:gd name="connsiteX23" fmla="*/ 7507039 w 12192002"/>
              <a:gd name="connsiteY23" fmla="*/ 196118 h 2122526"/>
              <a:gd name="connsiteX24" fmla="*/ 7507411 w 12192002"/>
              <a:gd name="connsiteY24" fmla="*/ 195791 h 2122526"/>
              <a:gd name="connsiteX25" fmla="*/ 7519570 w 12192002"/>
              <a:gd name="connsiteY25" fmla="*/ 197126 h 2122526"/>
              <a:gd name="connsiteX26" fmla="*/ 7527542 w 12192002"/>
              <a:gd name="connsiteY26" fmla="*/ 199679 h 2122526"/>
              <a:gd name="connsiteX27" fmla="*/ 7614346 w 12192002"/>
              <a:gd name="connsiteY27" fmla="*/ 205507 h 2122526"/>
              <a:gd name="connsiteX28" fmla="*/ 7718744 w 12192002"/>
              <a:gd name="connsiteY28" fmla="*/ 202036 h 2122526"/>
              <a:gd name="connsiteX29" fmla="*/ 7905407 w 12192002"/>
              <a:gd name="connsiteY29" fmla="*/ 227751 h 2122526"/>
              <a:gd name="connsiteX30" fmla="*/ 8090271 w 12192002"/>
              <a:gd name="connsiteY30" fmla="*/ 269724 h 2122526"/>
              <a:gd name="connsiteX31" fmla="*/ 8245834 w 12192002"/>
              <a:gd name="connsiteY31" fmla="*/ 315885 h 2122526"/>
              <a:gd name="connsiteX32" fmla="*/ 8252033 w 12192002"/>
              <a:gd name="connsiteY32" fmla="*/ 328877 h 2122526"/>
              <a:gd name="connsiteX33" fmla="*/ 8263376 w 12192002"/>
              <a:gd name="connsiteY33" fmla="*/ 338720 h 2122526"/>
              <a:gd name="connsiteX34" fmla="*/ 8266075 w 12192002"/>
              <a:gd name="connsiteY34" fmla="*/ 338490 h 2122526"/>
              <a:gd name="connsiteX35" fmla="*/ 8283149 w 12192002"/>
              <a:gd name="connsiteY35" fmla="*/ 345665 h 2122526"/>
              <a:gd name="connsiteX36" fmla="*/ 8284276 w 12192002"/>
              <a:gd name="connsiteY36" fmla="*/ 350108 h 2122526"/>
              <a:gd name="connsiteX37" fmla="*/ 8295173 w 12192002"/>
              <a:gd name="connsiteY37" fmla="*/ 355931 h 2122526"/>
              <a:gd name="connsiteX38" fmla="*/ 8314432 w 12192002"/>
              <a:gd name="connsiteY38" fmla="*/ 369826 h 2122526"/>
              <a:gd name="connsiteX39" fmla="*/ 8320104 w 12192002"/>
              <a:gd name="connsiteY39" fmla="*/ 370152 h 2122526"/>
              <a:gd name="connsiteX40" fmla="*/ 8352372 w 12192002"/>
              <a:gd name="connsiteY40" fmla="*/ 387570 h 2122526"/>
              <a:gd name="connsiteX41" fmla="*/ 8353799 w 12192002"/>
              <a:gd name="connsiteY41" fmla="*/ 386730 h 2122526"/>
              <a:gd name="connsiteX42" fmla="*/ 8367182 w 12192002"/>
              <a:gd name="connsiteY42" fmla="*/ 386924 h 2122526"/>
              <a:gd name="connsiteX43" fmla="*/ 8490249 w 12192002"/>
              <a:gd name="connsiteY43" fmla="*/ 400966 h 2122526"/>
              <a:gd name="connsiteX44" fmla="*/ 8497594 w 12192002"/>
              <a:gd name="connsiteY44" fmla="*/ 404016 h 2122526"/>
              <a:gd name="connsiteX45" fmla="*/ 8497968 w 12192002"/>
              <a:gd name="connsiteY45" fmla="*/ 403837 h 2122526"/>
              <a:gd name="connsiteX46" fmla="*/ 8506167 w 12192002"/>
              <a:gd name="connsiteY46" fmla="*/ 406575 h 2122526"/>
              <a:gd name="connsiteX47" fmla="*/ 8510983 w 12192002"/>
              <a:gd name="connsiteY47" fmla="*/ 409576 h 2122526"/>
              <a:gd name="connsiteX48" fmla="*/ 8525230 w 12192002"/>
              <a:gd name="connsiteY48" fmla="*/ 415491 h 2122526"/>
              <a:gd name="connsiteX49" fmla="*/ 8596071 w 12192002"/>
              <a:gd name="connsiteY49" fmla="*/ 400649 h 2122526"/>
              <a:gd name="connsiteX50" fmla="*/ 8707847 w 12192002"/>
              <a:gd name="connsiteY50" fmla="*/ 409221 h 2122526"/>
              <a:gd name="connsiteX51" fmla="*/ 8752444 w 12192002"/>
              <a:gd name="connsiteY51" fmla="*/ 411322 h 2122526"/>
              <a:gd name="connsiteX52" fmla="*/ 8928988 w 12192002"/>
              <a:gd name="connsiteY52" fmla="*/ 430554 h 2122526"/>
              <a:gd name="connsiteX53" fmla="*/ 8963048 w 12192002"/>
              <a:gd name="connsiteY53" fmla="*/ 427366 h 2122526"/>
              <a:gd name="connsiteX54" fmla="*/ 8968011 w 12192002"/>
              <a:gd name="connsiteY54" fmla="*/ 425141 h 2122526"/>
              <a:gd name="connsiteX55" fmla="*/ 8974337 w 12192002"/>
              <a:gd name="connsiteY55" fmla="*/ 424441 h 2122526"/>
              <a:gd name="connsiteX56" fmla="*/ 8990394 w 12192002"/>
              <a:gd name="connsiteY56" fmla="*/ 427667 h 2122526"/>
              <a:gd name="connsiteX57" fmla="*/ 8996232 w 12192002"/>
              <a:gd name="connsiteY57" fmla="*/ 429728 h 2122526"/>
              <a:gd name="connsiteX58" fmla="*/ 9005201 w 12192002"/>
              <a:gd name="connsiteY58" fmla="*/ 430939 h 2122526"/>
              <a:gd name="connsiteX59" fmla="*/ 9005486 w 12192002"/>
              <a:gd name="connsiteY59" fmla="*/ 430699 h 2122526"/>
              <a:gd name="connsiteX60" fmla="*/ 9053453 w 12192002"/>
              <a:gd name="connsiteY60" fmla="*/ 433984 h 2122526"/>
              <a:gd name="connsiteX61" fmla="*/ 9113812 w 12192002"/>
              <a:gd name="connsiteY61" fmla="*/ 425670 h 2122526"/>
              <a:gd name="connsiteX62" fmla="*/ 9137318 w 12192002"/>
              <a:gd name="connsiteY62" fmla="*/ 424304 h 2122526"/>
              <a:gd name="connsiteX63" fmla="*/ 9150210 w 12192002"/>
              <a:gd name="connsiteY63" fmla="*/ 422135 h 2122526"/>
              <a:gd name="connsiteX64" fmla="*/ 9151232 w 12192002"/>
              <a:gd name="connsiteY64" fmla="*/ 421070 h 2122526"/>
              <a:gd name="connsiteX65" fmla="*/ 9189246 w 12192002"/>
              <a:gd name="connsiteY65" fmla="*/ 432272 h 2122526"/>
              <a:gd name="connsiteX66" fmla="*/ 9194810 w 12192002"/>
              <a:gd name="connsiteY66" fmla="*/ 441511 h 2122526"/>
              <a:gd name="connsiteX67" fmla="*/ 9231370 w 12192002"/>
              <a:gd name="connsiteY67" fmla="*/ 451590 h 2122526"/>
              <a:gd name="connsiteX68" fmla="*/ 9343052 w 12192002"/>
              <a:gd name="connsiteY68" fmla="*/ 503495 h 2122526"/>
              <a:gd name="connsiteX69" fmla="*/ 9584507 w 12192002"/>
              <a:gd name="connsiteY69" fmla="*/ 549197 h 2122526"/>
              <a:gd name="connsiteX70" fmla="*/ 9728309 w 12192002"/>
              <a:gd name="connsiteY70" fmla="*/ 560617 h 2122526"/>
              <a:gd name="connsiteX71" fmla="*/ 9847792 w 12192002"/>
              <a:gd name="connsiteY71" fmla="*/ 580824 h 2122526"/>
              <a:gd name="connsiteX72" fmla="*/ 9960019 w 12192002"/>
              <a:gd name="connsiteY72" fmla="*/ 587592 h 2122526"/>
              <a:gd name="connsiteX73" fmla="*/ 10039240 w 12192002"/>
              <a:gd name="connsiteY73" fmla="*/ 603107 h 2122526"/>
              <a:gd name="connsiteX74" fmla="*/ 10082169 w 12192002"/>
              <a:gd name="connsiteY74" fmla="*/ 601443 h 2122526"/>
              <a:gd name="connsiteX75" fmla="*/ 10126500 w 12192002"/>
              <a:gd name="connsiteY75" fmla="*/ 603538 h 2122526"/>
              <a:gd name="connsiteX76" fmla="*/ 10261101 w 12192002"/>
              <a:gd name="connsiteY76" fmla="*/ 615053 h 2122526"/>
              <a:gd name="connsiteX77" fmla="*/ 10336855 w 12192002"/>
              <a:gd name="connsiteY77" fmla="*/ 624804 h 2122526"/>
              <a:gd name="connsiteX78" fmla="*/ 10383868 w 12192002"/>
              <a:gd name="connsiteY78" fmla="*/ 625415 h 2122526"/>
              <a:gd name="connsiteX79" fmla="*/ 10445984 w 12192002"/>
              <a:gd name="connsiteY79" fmla="*/ 629262 h 2122526"/>
              <a:gd name="connsiteX80" fmla="*/ 10519280 w 12192002"/>
              <a:gd name="connsiteY80" fmla="*/ 631320 h 2122526"/>
              <a:gd name="connsiteX81" fmla="*/ 10644619 w 12192002"/>
              <a:gd name="connsiteY81" fmla="*/ 651566 h 2122526"/>
              <a:gd name="connsiteX82" fmla="*/ 10857724 w 12192002"/>
              <a:gd name="connsiteY82" fmla="*/ 712684 h 2122526"/>
              <a:gd name="connsiteX83" fmla="*/ 10951063 w 12192002"/>
              <a:gd name="connsiteY83" fmla="*/ 725767 h 2122526"/>
              <a:gd name="connsiteX84" fmla="*/ 11030956 w 12192002"/>
              <a:gd name="connsiteY84" fmla="*/ 721011 h 2122526"/>
              <a:gd name="connsiteX85" fmla="*/ 11085938 w 12192002"/>
              <a:gd name="connsiteY85" fmla="*/ 723892 h 2122526"/>
              <a:gd name="connsiteX86" fmla="*/ 11143411 w 12192002"/>
              <a:gd name="connsiteY86" fmla="*/ 733141 h 2122526"/>
              <a:gd name="connsiteX87" fmla="*/ 11195087 w 12192002"/>
              <a:gd name="connsiteY87" fmla="*/ 732494 h 2122526"/>
              <a:gd name="connsiteX88" fmla="*/ 11273972 w 12192002"/>
              <a:gd name="connsiteY88" fmla="*/ 729660 h 2122526"/>
              <a:gd name="connsiteX89" fmla="*/ 11369715 w 12192002"/>
              <a:gd name="connsiteY89" fmla="*/ 813181 h 2122526"/>
              <a:gd name="connsiteX90" fmla="*/ 11462695 w 12192002"/>
              <a:gd name="connsiteY90" fmla="*/ 874654 h 2122526"/>
              <a:gd name="connsiteX91" fmla="*/ 11564181 w 12192002"/>
              <a:gd name="connsiteY91" fmla="*/ 888450 h 2122526"/>
              <a:gd name="connsiteX92" fmla="*/ 11684760 w 12192002"/>
              <a:gd name="connsiteY92" fmla="*/ 929360 h 2122526"/>
              <a:gd name="connsiteX93" fmla="*/ 11744187 w 12192002"/>
              <a:gd name="connsiteY93" fmla="*/ 1047864 h 2122526"/>
              <a:gd name="connsiteX94" fmla="*/ 11854857 w 12192002"/>
              <a:gd name="connsiteY94" fmla="*/ 1112485 h 2122526"/>
              <a:gd name="connsiteX95" fmla="*/ 11925839 w 12192002"/>
              <a:gd name="connsiteY95" fmla="*/ 1110203 h 2122526"/>
              <a:gd name="connsiteX96" fmla="*/ 12080164 w 12192002"/>
              <a:gd name="connsiteY96" fmla="*/ 1090885 h 2122526"/>
              <a:gd name="connsiteX97" fmla="*/ 12140863 w 12192002"/>
              <a:gd name="connsiteY97" fmla="*/ 1035036 h 2122526"/>
              <a:gd name="connsiteX98" fmla="*/ 12192002 w 12192002"/>
              <a:gd name="connsiteY98" fmla="*/ 1015838 h 2122526"/>
              <a:gd name="connsiteX99" fmla="*/ 12192002 w 12192002"/>
              <a:gd name="connsiteY99" fmla="*/ 1955549 h 2122526"/>
              <a:gd name="connsiteX100" fmla="*/ 12192000 w 12192002"/>
              <a:gd name="connsiteY100" fmla="*/ 1955549 h 2122526"/>
              <a:gd name="connsiteX101" fmla="*/ 12192000 w 12192002"/>
              <a:gd name="connsiteY101" fmla="*/ 2122526 h 2122526"/>
              <a:gd name="connsiteX102" fmla="*/ 0 w 12192002"/>
              <a:gd name="connsiteY102" fmla="*/ 2122526 h 2122526"/>
              <a:gd name="connsiteX103" fmla="*/ 0 w 12192002"/>
              <a:gd name="connsiteY103" fmla="*/ 1348327 h 2122526"/>
              <a:gd name="connsiteX104" fmla="*/ 2 w 12192002"/>
              <a:gd name="connsiteY104" fmla="*/ 1348327 h 2122526"/>
              <a:gd name="connsiteX105" fmla="*/ 2 w 12192002"/>
              <a:gd name="connsiteY105" fmla="*/ 592017 h 2122526"/>
              <a:gd name="connsiteX106" fmla="*/ 15526 w 12192002"/>
              <a:gd name="connsiteY106" fmla="*/ 586548 h 2122526"/>
              <a:gd name="connsiteX107" fmla="*/ 118381 w 12192002"/>
              <a:gd name="connsiteY107" fmla="*/ 583692 h 2122526"/>
              <a:gd name="connsiteX108" fmla="*/ 292435 w 12192002"/>
              <a:gd name="connsiteY108" fmla="*/ 531887 h 2122526"/>
              <a:gd name="connsiteX109" fmla="*/ 404015 w 12192002"/>
              <a:gd name="connsiteY109" fmla="*/ 511191 h 2122526"/>
              <a:gd name="connsiteX110" fmla="*/ 445099 w 12192002"/>
              <a:gd name="connsiteY110" fmla="*/ 505368 h 2122526"/>
              <a:gd name="connsiteX111" fmla="*/ 571717 w 12192002"/>
              <a:gd name="connsiteY111" fmla="*/ 467338 h 2122526"/>
              <a:gd name="connsiteX112" fmla="*/ 578535 w 12192002"/>
              <a:gd name="connsiteY112" fmla="*/ 467527 h 2122526"/>
              <a:gd name="connsiteX113" fmla="*/ 596792 w 12192002"/>
              <a:gd name="connsiteY113" fmla="*/ 464875 h 2122526"/>
              <a:gd name="connsiteX114" fmla="*/ 708875 w 12192002"/>
              <a:gd name="connsiteY114" fmla="*/ 422017 h 2122526"/>
              <a:gd name="connsiteX115" fmla="*/ 719742 w 12192002"/>
              <a:gd name="connsiteY115" fmla="*/ 416340 h 2122526"/>
              <a:gd name="connsiteX116" fmla="*/ 720047 w 12192002"/>
              <a:gd name="connsiteY116" fmla="*/ 415078 h 2122526"/>
              <a:gd name="connsiteX117" fmla="*/ 763053 w 12192002"/>
              <a:gd name="connsiteY117" fmla="*/ 414307 h 2122526"/>
              <a:gd name="connsiteX118" fmla="*/ 767901 w 12192002"/>
              <a:gd name="connsiteY118" fmla="*/ 412086 h 2122526"/>
              <a:gd name="connsiteX119" fmla="*/ 797041 w 12192002"/>
              <a:gd name="connsiteY119" fmla="*/ 414293 h 2122526"/>
              <a:gd name="connsiteX120" fmla="*/ 811506 w 12192002"/>
              <a:gd name="connsiteY120" fmla="*/ 413988 h 2122526"/>
              <a:gd name="connsiteX121" fmla="*/ 816809 w 12192002"/>
              <a:gd name="connsiteY121" fmla="*/ 416882 h 2122526"/>
              <a:gd name="connsiteX122" fmla="*/ 837540 w 12192002"/>
              <a:gd name="connsiteY122" fmla="*/ 414918 h 2122526"/>
              <a:gd name="connsiteX123" fmla="*/ 858269 w 12192002"/>
              <a:gd name="connsiteY123" fmla="*/ 416131 h 2122526"/>
              <a:gd name="connsiteX124" fmla="*/ 948732 w 12192002"/>
              <a:gd name="connsiteY124" fmla="*/ 404293 h 2122526"/>
              <a:gd name="connsiteX125" fmla="*/ 1149979 w 12192002"/>
              <a:gd name="connsiteY125" fmla="*/ 406698 h 2122526"/>
              <a:gd name="connsiteX126" fmla="*/ 1496110 w 12192002"/>
              <a:gd name="connsiteY126" fmla="*/ 357263 h 2122526"/>
              <a:gd name="connsiteX127" fmla="*/ 1608669 w 12192002"/>
              <a:gd name="connsiteY127" fmla="*/ 331673 h 2122526"/>
              <a:gd name="connsiteX128" fmla="*/ 1675071 w 12192002"/>
              <a:gd name="connsiteY128" fmla="*/ 324776 h 2122526"/>
              <a:gd name="connsiteX129" fmla="*/ 1738204 w 12192002"/>
              <a:gd name="connsiteY129" fmla="*/ 308427 h 2122526"/>
              <a:gd name="connsiteX130" fmla="*/ 1786655 w 12192002"/>
              <a:gd name="connsiteY130" fmla="*/ 303376 h 2122526"/>
              <a:gd name="connsiteX131" fmla="*/ 1873080 w 12192002"/>
              <a:gd name="connsiteY131" fmla="*/ 330998 h 2122526"/>
              <a:gd name="connsiteX132" fmla="*/ 1921650 w 12192002"/>
              <a:gd name="connsiteY132" fmla="*/ 332593 h 2122526"/>
              <a:gd name="connsiteX133" fmla="*/ 1928172 w 12192002"/>
              <a:gd name="connsiteY133" fmla="*/ 327762 h 2122526"/>
              <a:gd name="connsiteX134" fmla="*/ 1997356 w 12192002"/>
              <a:gd name="connsiteY134" fmla="*/ 349707 h 2122526"/>
              <a:gd name="connsiteX135" fmla="*/ 2094665 w 12192002"/>
              <a:gd name="connsiteY135" fmla="*/ 341687 h 2122526"/>
              <a:gd name="connsiteX136" fmla="*/ 2208578 w 12192002"/>
              <a:gd name="connsiteY136" fmla="*/ 324976 h 2122526"/>
              <a:gd name="connsiteX137" fmla="*/ 2315112 w 12192002"/>
              <a:gd name="connsiteY137" fmla="*/ 319743 h 2122526"/>
              <a:gd name="connsiteX138" fmla="*/ 2443255 w 12192002"/>
              <a:gd name="connsiteY138" fmla="*/ 328210 h 2122526"/>
              <a:gd name="connsiteX139" fmla="*/ 2568028 w 12192002"/>
              <a:gd name="connsiteY139" fmla="*/ 342111 h 2122526"/>
              <a:gd name="connsiteX140" fmla="*/ 2646527 w 12192002"/>
              <a:gd name="connsiteY140" fmla="*/ 315870 h 2122526"/>
              <a:gd name="connsiteX141" fmla="*/ 2781569 w 12192002"/>
              <a:gd name="connsiteY141" fmla="*/ 326406 h 2122526"/>
              <a:gd name="connsiteX142" fmla="*/ 3030291 w 12192002"/>
              <a:gd name="connsiteY142" fmla="*/ 348227 h 2122526"/>
              <a:gd name="connsiteX143" fmla="*/ 3142556 w 12192002"/>
              <a:gd name="connsiteY143" fmla="*/ 350870 h 2122526"/>
              <a:gd name="connsiteX144" fmla="*/ 3262356 w 12192002"/>
              <a:gd name="connsiteY144" fmla="*/ 358645 h 2122526"/>
              <a:gd name="connsiteX145" fmla="*/ 3341698 w 12192002"/>
              <a:gd name="connsiteY145" fmla="*/ 364522 h 2122526"/>
              <a:gd name="connsiteX146" fmla="*/ 3344026 w 12192002"/>
              <a:gd name="connsiteY146" fmla="*/ 363547 h 2122526"/>
              <a:gd name="connsiteX147" fmla="*/ 3363888 w 12192002"/>
              <a:gd name="connsiteY147" fmla="*/ 365229 h 2122526"/>
              <a:gd name="connsiteX148" fmla="*/ 3400728 w 12192002"/>
              <a:gd name="connsiteY148" fmla="*/ 382181 h 2122526"/>
              <a:gd name="connsiteX149" fmla="*/ 3473223 w 12192002"/>
              <a:gd name="connsiteY149" fmla="*/ 370133 h 2122526"/>
              <a:gd name="connsiteX150" fmla="*/ 3536135 w 12192002"/>
              <a:gd name="connsiteY150" fmla="*/ 366472 h 2122526"/>
              <a:gd name="connsiteX151" fmla="*/ 3585978 w 12192002"/>
              <a:gd name="connsiteY151" fmla="*/ 356773 h 2122526"/>
              <a:gd name="connsiteX152" fmla="*/ 3594501 w 12192002"/>
              <a:gd name="connsiteY152" fmla="*/ 357463 h 2122526"/>
              <a:gd name="connsiteX153" fmla="*/ 3594736 w 12192002"/>
              <a:gd name="connsiteY153" fmla="*/ 357194 h 2122526"/>
              <a:gd name="connsiteX154" fmla="*/ 3603855 w 12192002"/>
              <a:gd name="connsiteY154" fmla="*/ 357358 h 2122526"/>
              <a:gd name="connsiteX155" fmla="*/ 3610035 w 12192002"/>
              <a:gd name="connsiteY155" fmla="*/ 358720 h 2122526"/>
              <a:gd name="connsiteX156" fmla="*/ 3682513 w 12192002"/>
              <a:gd name="connsiteY156" fmla="*/ 326449 h 2122526"/>
              <a:gd name="connsiteX157" fmla="*/ 3789760 w 12192002"/>
              <a:gd name="connsiteY157" fmla="*/ 302526 h 2122526"/>
              <a:gd name="connsiteX158" fmla="*/ 3897275 w 12192002"/>
              <a:gd name="connsiteY158" fmla="*/ 282288 h 2122526"/>
              <a:gd name="connsiteX159" fmla="*/ 3936846 w 12192002"/>
              <a:gd name="connsiteY159" fmla="*/ 276633 h 2122526"/>
              <a:gd name="connsiteX160" fmla="*/ 4004538 w 12192002"/>
              <a:gd name="connsiteY160" fmla="*/ 259176 h 2122526"/>
              <a:gd name="connsiteX161" fmla="*/ 4033778 w 12192002"/>
              <a:gd name="connsiteY161" fmla="*/ 246608 h 2122526"/>
              <a:gd name="connsiteX162" fmla="*/ 4035363 w 12192002"/>
              <a:gd name="connsiteY162" fmla="*/ 246843 h 2122526"/>
              <a:gd name="connsiteX163" fmla="*/ 4036996 w 12192002"/>
              <a:gd name="connsiteY163" fmla="*/ 243176 h 2122526"/>
              <a:gd name="connsiteX164" fmla="*/ 4042364 w 12192002"/>
              <a:gd name="connsiteY164" fmla="*/ 240742 h 2122526"/>
              <a:gd name="connsiteX165" fmla="*/ 4058954 w 12192002"/>
              <a:gd name="connsiteY165" fmla="*/ 239121 h 2122526"/>
              <a:gd name="connsiteX166" fmla="*/ 4065510 w 12192002"/>
              <a:gd name="connsiteY166" fmla="*/ 239339 h 2122526"/>
              <a:gd name="connsiteX167" fmla="*/ 4074427 w 12192002"/>
              <a:gd name="connsiteY167" fmla="*/ 237895 h 2122526"/>
              <a:gd name="connsiteX168" fmla="*/ 4074546 w 12192002"/>
              <a:gd name="connsiteY168" fmla="*/ 237596 h 2122526"/>
              <a:gd name="connsiteX169" fmla="*/ 4083097 w 12192002"/>
              <a:gd name="connsiteY169" fmla="*/ 236761 h 2122526"/>
              <a:gd name="connsiteX170" fmla="*/ 4142745 w 12192002"/>
              <a:gd name="connsiteY170" fmla="*/ 210228 h 2122526"/>
              <a:gd name="connsiteX171" fmla="*/ 4191248 w 12192002"/>
              <a:gd name="connsiteY171" fmla="*/ 194363 h 2122526"/>
              <a:gd name="connsiteX172" fmla="*/ 4201744 w 12192002"/>
              <a:gd name="connsiteY172" fmla="*/ 188729 h 2122526"/>
              <a:gd name="connsiteX173" fmla="*/ 4202048 w 12192002"/>
              <a:gd name="connsiteY173" fmla="*/ 187470 h 2122526"/>
              <a:gd name="connsiteX174" fmla="*/ 4248116 w 12192002"/>
              <a:gd name="connsiteY174" fmla="*/ 184675 h 2122526"/>
              <a:gd name="connsiteX175" fmla="*/ 4276141 w 12192002"/>
              <a:gd name="connsiteY175" fmla="*/ 186999 h 2122526"/>
              <a:gd name="connsiteX176" fmla="*/ 4290062 w 12192002"/>
              <a:gd name="connsiteY176" fmla="*/ 186753 h 2122526"/>
              <a:gd name="connsiteX177" fmla="*/ 4295143 w 12192002"/>
              <a:gd name="connsiteY177" fmla="*/ 189670 h 2122526"/>
              <a:gd name="connsiteX178" fmla="*/ 4315108 w 12192002"/>
              <a:gd name="connsiteY178" fmla="*/ 187791 h 2122526"/>
              <a:gd name="connsiteX179" fmla="*/ 4316965 w 12192002"/>
              <a:gd name="connsiteY179" fmla="*/ 186450 h 2122526"/>
              <a:gd name="connsiteX180" fmla="*/ 4362875 w 12192002"/>
              <a:gd name="connsiteY180" fmla="*/ 193065 h 2122526"/>
              <a:gd name="connsiteX181" fmla="*/ 4428542 w 12192002"/>
              <a:gd name="connsiteY181" fmla="*/ 191719 h 2122526"/>
              <a:gd name="connsiteX182" fmla="*/ 4515813 w 12192002"/>
              <a:gd name="connsiteY182" fmla="*/ 181068 h 2122526"/>
              <a:gd name="connsiteX183" fmla="*/ 4715526 w 12192002"/>
              <a:gd name="connsiteY183" fmla="*/ 171166 h 2122526"/>
              <a:gd name="connsiteX184" fmla="*/ 4762447 w 12192002"/>
              <a:gd name="connsiteY184" fmla="*/ 162678 h 2122526"/>
              <a:gd name="connsiteX185" fmla="*/ 4840439 w 12192002"/>
              <a:gd name="connsiteY185" fmla="*/ 134910 h 2122526"/>
              <a:gd name="connsiteX186" fmla="*/ 5011513 w 12192002"/>
              <a:gd name="connsiteY186" fmla="*/ 110893 h 2122526"/>
              <a:gd name="connsiteX187" fmla="*/ 5065790 w 12192002"/>
              <a:gd name="connsiteY187" fmla="*/ 94512 h 2122526"/>
              <a:gd name="connsiteX188" fmla="*/ 5121659 w 12192002"/>
              <a:gd name="connsiteY188" fmla="*/ 101083 h 2122526"/>
              <a:gd name="connsiteX189" fmla="*/ 5139595 w 12192002"/>
              <a:gd name="connsiteY189" fmla="*/ 90230 h 2122526"/>
              <a:gd name="connsiteX190" fmla="*/ 5142598 w 12192002"/>
              <a:gd name="connsiteY190" fmla="*/ 88129 h 2122526"/>
              <a:gd name="connsiteX191" fmla="*/ 5156554 w 12192002"/>
              <a:gd name="connsiteY191" fmla="*/ 84729 h 2122526"/>
              <a:gd name="connsiteX192" fmla="*/ 5174660 w 12192002"/>
              <a:gd name="connsiteY192" fmla="*/ 77506 h 2122526"/>
              <a:gd name="connsiteX193" fmla="*/ 5222961 w 12192002"/>
              <a:gd name="connsiteY193" fmla="*/ 74516 h 2122526"/>
              <a:gd name="connsiteX194" fmla="*/ 5261763 w 12192002"/>
              <a:gd name="connsiteY194" fmla="*/ 63392 h 2122526"/>
              <a:gd name="connsiteX195" fmla="*/ 5381667 w 12192002"/>
              <a:gd name="connsiteY195" fmla="*/ 42975 h 2122526"/>
              <a:gd name="connsiteX196" fmla="*/ 5432760 w 12192002"/>
              <a:gd name="connsiteY196" fmla="*/ 25273 h 2122526"/>
              <a:gd name="connsiteX197" fmla="*/ 5470905 w 12192002"/>
              <a:gd name="connsiteY197" fmla="*/ 14020 h 2122526"/>
              <a:gd name="connsiteX198" fmla="*/ 5626960 w 12192002"/>
              <a:gd name="connsiteY198" fmla="*/ 0 h 2122526"/>
              <a:gd name="connsiteX0" fmla="*/ 5626960 w 12192002"/>
              <a:gd name="connsiteY0" fmla="*/ 0 h 2122526"/>
              <a:gd name="connsiteX1" fmla="*/ 5758918 w 12192002"/>
              <a:gd name="connsiteY1" fmla="*/ 1023 h 2122526"/>
              <a:gd name="connsiteX2" fmla="*/ 5957375 w 12192002"/>
              <a:gd name="connsiteY2" fmla="*/ 16715 h 2122526"/>
              <a:gd name="connsiteX3" fmla="*/ 6010090 w 12192002"/>
              <a:gd name="connsiteY3" fmla="*/ 20359 h 2122526"/>
              <a:gd name="connsiteX4" fmla="*/ 6041282 w 12192002"/>
              <a:gd name="connsiteY4" fmla="*/ 15266 h 2122526"/>
              <a:gd name="connsiteX5" fmla="*/ 6048637 w 12192002"/>
              <a:gd name="connsiteY5" fmla="*/ 6917 h 2122526"/>
              <a:gd name="connsiteX6" fmla="*/ 6068529 w 12192002"/>
              <a:gd name="connsiteY6" fmla="*/ 7600 h 2122526"/>
              <a:gd name="connsiteX7" fmla="*/ 6073847 w 12192002"/>
              <a:gd name="connsiteY7" fmla="*/ 6063 h 2122526"/>
              <a:gd name="connsiteX8" fmla="*/ 6168673 w 12192002"/>
              <a:gd name="connsiteY8" fmla="*/ 26525 h 2122526"/>
              <a:gd name="connsiteX9" fmla="*/ 6317559 w 12192002"/>
              <a:gd name="connsiteY9" fmla="*/ 28612 h 2122526"/>
              <a:gd name="connsiteX10" fmla="*/ 6549454 w 12192002"/>
              <a:gd name="connsiteY10" fmla="*/ 75412 h 2122526"/>
              <a:gd name="connsiteX11" fmla="*/ 6708221 w 12192002"/>
              <a:gd name="connsiteY11" fmla="*/ 104188 h 2122526"/>
              <a:gd name="connsiteX12" fmla="*/ 6904145 w 12192002"/>
              <a:gd name="connsiteY12" fmla="*/ 132143 h 2122526"/>
              <a:gd name="connsiteX13" fmla="*/ 7018495 w 12192002"/>
              <a:gd name="connsiteY13" fmla="*/ 161649 h 2122526"/>
              <a:gd name="connsiteX14" fmla="*/ 7096987 w 12192002"/>
              <a:gd name="connsiteY14" fmla="*/ 161275 h 2122526"/>
              <a:gd name="connsiteX15" fmla="*/ 7170807 w 12192002"/>
              <a:gd name="connsiteY15" fmla="*/ 173503 h 2122526"/>
              <a:gd name="connsiteX16" fmla="*/ 7197003 w 12192002"/>
              <a:gd name="connsiteY16" fmla="*/ 178151 h 2122526"/>
              <a:gd name="connsiteX17" fmla="*/ 7201101 w 12192002"/>
              <a:gd name="connsiteY17" fmla="*/ 183509 h 2122526"/>
              <a:gd name="connsiteX18" fmla="*/ 7218559 w 12192002"/>
              <a:gd name="connsiteY18" fmla="*/ 188059 h 2122526"/>
              <a:gd name="connsiteX19" fmla="*/ 7310852 w 12192002"/>
              <a:gd name="connsiteY19" fmla="*/ 213308 h 2122526"/>
              <a:gd name="connsiteX20" fmla="*/ 7312179 w 12192002"/>
              <a:gd name="connsiteY20" fmla="*/ 211866 h 2122526"/>
              <a:gd name="connsiteX21" fmla="*/ 7405390 w 12192002"/>
              <a:gd name="connsiteY21" fmla="*/ 202271 h 2122526"/>
              <a:gd name="connsiteX22" fmla="*/ 7495794 w 12192002"/>
              <a:gd name="connsiteY22" fmla="*/ 194166 h 2122526"/>
              <a:gd name="connsiteX23" fmla="*/ 7507039 w 12192002"/>
              <a:gd name="connsiteY23" fmla="*/ 196118 h 2122526"/>
              <a:gd name="connsiteX24" fmla="*/ 7507411 w 12192002"/>
              <a:gd name="connsiteY24" fmla="*/ 195791 h 2122526"/>
              <a:gd name="connsiteX25" fmla="*/ 7519570 w 12192002"/>
              <a:gd name="connsiteY25" fmla="*/ 197126 h 2122526"/>
              <a:gd name="connsiteX26" fmla="*/ 7527542 w 12192002"/>
              <a:gd name="connsiteY26" fmla="*/ 199679 h 2122526"/>
              <a:gd name="connsiteX27" fmla="*/ 7614346 w 12192002"/>
              <a:gd name="connsiteY27" fmla="*/ 205507 h 2122526"/>
              <a:gd name="connsiteX28" fmla="*/ 7718744 w 12192002"/>
              <a:gd name="connsiteY28" fmla="*/ 202036 h 2122526"/>
              <a:gd name="connsiteX29" fmla="*/ 7905407 w 12192002"/>
              <a:gd name="connsiteY29" fmla="*/ 227751 h 2122526"/>
              <a:gd name="connsiteX30" fmla="*/ 8090271 w 12192002"/>
              <a:gd name="connsiteY30" fmla="*/ 269724 h 2122526"/>
              <a:gd name="connsiteX31" fmla="*/ 8245834 w 12192002"/>
              <a:gd name="connsiteY31" fmla="*/ 315885 h 2122526"/>
              <a:gd name="connsiteX32" fmla="*/ 8252033 w 12192002"/>
              <a:gd name="connsiteY32" fmla="*/ 328877 h 2122526"/>
              <a:gd name="connsiteX33" fmla="*/ 8263376 w 12192002"/>
              <a:gd name="connsiteY33" fmla="*/ 338720 h 2122526"/>
              <a:gd name="connsiteX34" fmla="*/ 8266075 w 12192002"/>
              <a:gd name="connsiteY34" fmla="*/ 338490 h 2122526"/>
              <a:gd name="connsiteX35" fmla="*/ 8283149 w 12192002"/>
              <a:gd name="connsiteY35" fmla="*/ 345665 h 2122526"/>
              <a:gd name="connsiteX36" fmla="*/ 8284276 w 12192002"/>
              <a:gd name="connsiteY36" fmla="*/ 350108 h 2122526"/>
              <a:gd name="connsiteX37" fmla="*/ 8295173 w 12192002"/>
              <a:gd name="connsiteY37" fmla="*/ 355931 h 2122526"/>
              <a:gd name="connsiteX38" fmla="*/ 8314432 w 12192002"/>
              <a:gd name="connsiteY38" fmla="*/ 369826 h 2122526"/>
              <a:gd name="connsiteX39" fmla="*/ 8320104 w 12192002"/>
              <a:gd name="connsiteY39" fmla="*/ 370152 h 2122526"/>
              <a:gd name="connsiteX40" fmla="*/ 8352372 w 12192002"/>
              <a:gd name="connsiteY40" fmla="*/ 387570 h 2122526"/>
              <a:gd name="connsiteX41" fmla="*/ 8353799 w 12192002"/>
              <a:gd name="connsiteY41" fmla="*/ 386730 h 2122526"/>
              <a:gd name="connsiteX42" fmla="*/ 8367182 w 12192002"/>
              <a:gd name="connsiteY42" fmla="*/ 386924 h 2122526"/>
              <a:gd name="connsiteX43" fmla="*/ 8490249 w 12192002"/>
              <a:gd name="connsiteY43" fmla="*/ 400966 h 2122526"/>
              <a:gd name="connsiteX44" fmla="*/ 8497594 w 12192002"/>
              <a:gd name="connsiteY44" fmla="*/ 404016 h 2122526"/>
              <a:gd name="connsiteX45" fmla="*/ 8497968 w 12192002"/>
              <a:gd name="connsiteY45" fmla="*/ 403837 h 2122526"/>
              <a:gd name="connsiteX46" fmla="*/ 8506167 w 12192002"/>
              <a:gd name="connsiteY46" fmla="*/ 406575 h 2122526"/>
              <a:gd name="connsiteX47" fmla="*/ 8510983 w 12192002"/>
              <a:gd name="connsiteY47" fmla="*/ 409576 h 2122526"/>
              <a:gd name="connsiteX48" fmla="*/ 8525230 w 12192002"/>
              <a:gd name="connsiteY48" fmla="*/ 415491 h 2122526"/>
              <a:gd name="connsiteX49" fmla="*/ 8596071 w 12192002"/>
              <a:gd name="connsiteY49" fmla="*/ 400649 h 2122526"/>
              <a:gd name="connsiteX50" fmla="*/ 8707847 w 12192002"/>
              <a:gd name="connsiteY50" fmla="*/ 409221 h 2122526"/>
              <a:gd name="connsiteX51" fmla="*/ 8752444 w 12192002"/>
              <a:gd name="connsiteY51" fmla="*/ 411322 h 2122526"/>
              <a:gd name="connsiteX52" fmla="*/ 8928988 w 12192002"/>
              <a:gd name="connsiteY52" fmla="*/ 430554 h 2122526"/>
              <a:gd name="connsiteX53" fmla="*/ 8963048 w 12192002"/>
              <a:gd name="connsiteY53" fmla="*/ 427366 h 2122526"/>
              <a:gd name="connsiteX54" fmla="*/ 8968011 w 12192002"/>
              <a:gd name="connsiteY54" fmla="*/ 425141 h 2122526"/>
              <a:gd name="connsiteX55" fmla="*/ 8974337 w 12192002"/>
              <a:gd name="connsiteY55" fmla="*/ 424441 h 2122526"/>
              <a:gd name="connsiteX56" fmla="*/ 8990394 w 12192002"/>
              <a:gd name="connsiteY56" fmla="*/ 427667 h 2122526"/>
              <a:gd name="connsiteX57" fmla="*/ 8996232 w 12192002"/>
              <a:gd name="connsiteY57" fmla="*/ 429728 h 2122526"/>
              <a:gd name="connsiteX58" fmla="*/ 9005201 w 12192002"/>
              <a:gd name="connsiteY58" fmla="*/ 430939 h 2122526"/>
              <a:gd name="connsiteX59" fmla="*/ 9005486 w 12192002"/>
              <a:gd name="connsiteY59" fmla="*/ 430699 h 2122526"/>
              <a:gd name="connsiteX60" fmla="*/ 9053453 w 12192002"/>
              <a:gd name="connsiteY60" fmla="*/ 433984 h 2122526"/>
              <a:gd name="connsiteX61" fmla="*/ 9113812 w 12192002"/>
              <a:gd name="connsiteY61" fmla="*/ 425670 h 2122526"/>
              <a:gd name="connsiteX62" fmla="*/ 9137318 w 12192002"/>
              <a:gd name="connsiteY62" fmla="*/ 424304 h 2122526"/>
              <a:gd name="connsiteX63" fmla="*/ 9150210 w 12192002"/>
              <a:gd name="connsiteY63" fmla="*/ 422135 h 2122526"/>
              <a:gd name="connsiteX64" fmla="*/ 9151232 w 12192002"/>
              <a:gd name="connsiteY64" fmla="*/ 421070 h 2122526"/>
              <a:gd name="connsiteX65" fmla="*/ 9189246 w 12192002"/>
              <a:gd name="connsiteY65" fmla="*/ 432272 h 2122526"/>
              <a:gd name="connsiteX66" fmla="*/ 9194810 w 12192002"/>
              <a:gd name="connsiteY66" fmla="*/ 441511 h 2122526"/>
              <a:gd name="connsiteX67" fmla="*/ 9231370 w 12192002"/>
              <a:gd name="connsiteY67" fmla="*/ 451590 h 2122526"/>
              <a:gd name="connsiteX68" fmla="*/ 9343052 w 12192002"/>
              <a:gd name="connsiteY68" fmla="*/ 503495 h 2122526"/>
              <a:gd name="connsiteX69" fmla="*/ 9584507 w 12192002"/>
              <a:gd name="connsiteY69" fmla="*/ 549197 h 2122526"/>
              <a:gd name="connsiteX70" fmla="*/ 9728309 w 12192002"/>
              <a:gd name="connsiteY70" fmla="*/ 560617 h 2122526"/>
              <a:gd name="connsiteX71" fmla="*/ 9847792 w 12192002"/>
              <a:gd name="connsiteY71" fmla="*/ 580824 h 2122526"/>
              <a:gd name="connsiteX72" fmla="*/ 9960019 w 12192002"/>
              <a:gd name="connsiteY72" fmla="*/ 587592 h 2122526"/>
              <a:gd name="connsiteX73" fmla="*/ 10039240 w 12192002"/>
              <a:gd name="connsiteY73" fmla="*/ 603107 h 2122526"/>
              <a:gd name="connsiteX74" fmla="*/ 10082169 w 12192002"/>
              <a:gd name="connsiteY74" fmla="*/ 601443 h 2122526"/>
              <a:gd name="connsiteX75" fmla="*/ 10126500 w 12192002"/>
              <a:gd name="connsiteY75" fmla="*/ 603538 h 2122526"/>
              <a:gd name="connsiteX76" fmla="*/ 10261101 w 12192002"/>
              <a:gd name="connsiteY76" fmla="*/ 615053 h 2122526"/>
              <a:gd name="connsiteX77" fmla="*/ 10336855 w 12192002"/>
              <a:gd name="connsiteY77" fmla="*/ 624804 h 2122526"/>
              <a:gd name="connsiteX78" fmla="*/ 10383868 w 12192002"/>
              <a:gd name="connsiteY78" fmla="*/ 625415 h 2122526"/>
              <a:gd name="connsiteX79" fmla="*/ 10445984 w 12192002"/>
              <a:gd name="connsiteY79" fmla="*/ 629262 h 2122526"/>
              <a:gd name="connsiteX80" fmla="*/ 10519280 w 12192002"/>
              <a:gd name="connsiteY80" fmla="*/ 631320 h 2122526"/>
              <a:gd name="connsiteX81" fmla="*/ 10644619 w 12192002"/>
              <a:gd name="connsiteY81" fmla="*/ 651566 h 2122526"/>
              <a:gd name="connsiteX82" fmla="*/ 10857724 w 12192002"/>
              <a:gd name="connsiteY82" fmla="*/ 712684 h 2122526"/>
              <a:gd name="connsiteX83" fmla="*/ 10951063 w 12192002"/>
              <a:gd name="connsiteY83" fmla="*/ 725767 h 2122526"/>
              <a:gd name="connsiteX84" fmla="*/ 11030956 w 12192002"/>
              <a:gd name="connsiteY84" fmla="*/ 721011 h 2122526"/>
              <a:gd name="connsiteX85" fmla="*/ 11085938 w 12192002"/>
              <a:gd name="connsiteY85" fmla="*/ 723892 h 2122526"/>
              <a:gd name="connsiteX86" fmla="*/ 11143411 w 12192002"/>
              <a:gd name="connsiteY86" fmla="*/ 733141 h 2122526"/>
              <a:gd name="connsiteX87" fmla="*/ 11195087 w 12192002"/>
              <a:gd name="connsiteY87" fmla="*/ 732494 h 2122526"/>
              <a:gd name="connsiteX88" fmla="*/ 11273972 w 12192002"/>
              <a:gd name="connsiteY88" fmla="*/ 729660 h 2122526"/>
              <a:gd name="connsiteX89" fmla="*/ 11369715 w 12192002"/>
              <a:gd name="connsiteY89" fmla="*/ 813181 h 2122526"/>
              <a:gd name="connsiteX90" fmla="*/ 11462695 w 12192002"/>
              <a:gd name="connsiteY90" fmla="*/ 874654 h 2122526"/>
              <a:gd name="connsiteX91" fmla="*/ 11564181 w 12192002"/>
              <a:gd name="connsiteY91" fmla="*/ 888450 h 2122526"/>
              <a:gd name="connsiteX92" fmla="*/ 11585369 w 12192002"/>
              <a:gd name="connsiteY92" fmla="*/ 1004898 h 2122526"/>
              <a:gd name="connsiteX93" fmla="*/ 11744187 w 12192002"/>
              <a:gd name="connsiteY93" fmla="*/ 1047864 h 2122526"/>
              <a:gd name="connsiteX94" fmla="*/ 11854857 w 12192002"/>
              <a:gd name="connsiteY94" fmla="*/ 1112485 h 2122526"/>
              <a:gd name="connsiteX95" fmla="*/ 11925839 w 12192002"/>
              <a:gd name="connsiteY95" fmla="*/ 1110203 h 2122526"/>
              <a:gd name="connsiteX96" fmla="*/ 12080164 w 12192002"/>
              <a:gd name="connsiteY96" fmla="*/ 1090885 h 2122526"/>
              <a:gd name="connsiteX97" fmla="*/ 12140863 w 12192002"/>
              <a:gd name="connsiteY97" fmla="*/ 1035036 h 2122526"/>
              <a:gd name="connsiteX98" fmla="*/ 12192002 w 12192002"/>
              <a:gd name="connsiteY98" fmla="*/ 1015838 h 2122526"/>
              <a:gd name="connsiteX99" fmla="*/ 12192002 w 12192002"/>
              <a:gd name="connsiteY99" fmla="*/ 1955549 h 2122526"/>
              <a:gd name="connsiteX100" fmla="*/ 12192000 w 12192002"/>
              <a:gd name="connsiteY100" fmla="*/ 1955549 h 2122526"/>
              <a:gd name="connsiteX101" fmla="*/ 12192000 w 12192002"/>
              <a:gd name="connsiteY101" fmla="*/ 2122526 h 2122526"/>
              <a:gd name="connsiteX102" fmla="*/ 0 w 12192002"/>
              <a:gd name="connsiteY102" fmla="*/ 2122526 h 2122526"/>
              <a:gd name="connsiteX103" fmla="*/ 0 w 12192002"/>
              <a:gd name="connsiteY103" fmla="*/ 1348327 h 2122526"/>
              <a:gd name="connsiteX104" fmla="*/ 2 w 12192002"/>
              <a:gd name="connsiteY104" fmla="*/ 1348327 h 2122526"/>
              <a:gd name="connsiteX105" fmla="*/ 2 w 12192002"/>
              <a:gd name="connsiteY105" fmla="*/ 592017 h 2122526"/>
              <a:gd name="connsiteX106" fmla="*/ 15526 w 12192002"/>
              <a:gd name="connsiteY106" fmla="*/ 586548 h 2122526"/>
              <a:gd name="connsiteX107" fmla="*/ 118381 w 12192002"/>
              <a:gd name="connsiteY107" fmla="*/ 583692 h 2122526"/>
              <a:gd name="connsiteX108" fmla="*/ 292435 w 12192002"/>
              <a:gd name="connsiteY108" fmla="*/ 531887 h 2122526"/>
              <a:gd name="connsiteX109" fmla="*/ 404015 w 12192002"/>
              <a:gd name="connsiteY109" fmla="*/ 511191 h 2122526"/>
              <a:gd name="connsiteX110" fmla="*/ 445099 w 12192002"/>
              <a:gd name="connsiteY110" fmla="*/ 505368 h 2122526"/>
              <a:gd name="connsiteX111" fmla="*/ 571717 w 12192002"/>
              <a:gd name="connsiteY111" fmla="*/ 467338 h 2122526"/>
              <a:gd name="connsiteX112" fmla="*/ 578535 w 12192002"/>
              <a:gd name="connsiteY112" fmla="*/ 467527 h 2122526"/>
              <a:gd name="connsiteX113" fmla="*/ 596792 w 12192002"/>
              <a:gd name="connsiteY113" fmla="*/ 464875 h 2122526"/>
              <a:gd name="connsiteX114" fmla="*/ 708875 w 12192002"/>
              <a:gd name="connsiteY114" fmla="*/ 422017 h 2122526"/>
              <a:gd name="connsiteX115" fmla="*/ 719742 w 12192002"/>
              <a:gd name="connsiteY115" fmla="*/ 416340 h 2122526"/>
              <a:gd name="connsiteX116" fmla="*/ 720047 w 12192002"/>
              <a:gd name="connsiteY116" fmla="*/ 415078 h 2122526"/>
              <a:gd name="connsiteX117" fmla="*/ 763053 w 12192002"/>
              <a:gd name="connsiteY117" fmla="*/ 414307 h 2122526"/>
              <a:gd name="connsiteX118" fmla="*/ 767901 w 12192002"/>
              <a:gd name="connsiteY118" fmla="*/ 412086 h 2122526"/>
              <a:gd name="connsiteX119" fmla="*/ 797041 w 12192002"/>
              <a:gd name="connsiteY119" fmla="*/ 414293 h 2122526"/>
              <a:gd name="connsiteX120" fmla="*/ 811506 w 12192002"/>
              <a:gd name="connsiteY120" fmla="*/ 413988 h 2122526"/>
              <a:gd name="connsiteX121" fmla="*/ 816809 w 12192002"/>
              <a:gd name="connsiteY121" fmla="*/ 416882 h 2122526"/>
              <a:gd name="connsiteX122" fmla="*/ 837540 w 12192002"/>
              <a:gd name="connsiteY122" fmla="*/ 414918 h 2122526"/>
              <a:gd name="connsiteX123" fmla="*/ 858269 w 12192002"/>
              <a:gd name="connsiteY123" fmla="*/ 416131 h 2122526"/>
              <a:gd name="connsiteX124" fmla="*/ 948732 w 12192002"/>
              <a:gd name="connsiteY124" fmla="*/ 404293 h 2122526"/>
              <a:gd name="connsiteX125" fmla="*/ 1149979 w 12192002"/>
              <a:gd name="connsiteY125" fmla="*/ 406698 h 2122526"/>
              <a:gd name="connsiteX126" fmla="*/ 1496110 w 12192002"/>
              <a:gd name="connsiteY126" fmla="*/ 357263 h 2122526"/>
              <a:gd name="connsiteX127" fmla="*/ 1608669 w 12192002"/>
              <a:gd name="connsiteY127" fmla="*/ 331673 h 2122526"/>
              <a:gd name="connsiteX128" fmla="*/ 1675071 w 12192002"/>
              <a:gd name="connsiteY128" fmla="*/ 324776 h 2122526"/>
              <a:gd name="connsiteX129" fmla="*/ 1738204 w 12192002"/>
              <a:gd name="connsiteY129" fmla="*/ 308427 h 2122526"/>
              <a:gd name="connsiteX130" fmla="*/ 1786655 w 12192002"/>
              <a:gd name="connsiteY130" fmla="*/ 303376 h 2122526"/>
              <a:gd name="connsiteX131" fmla="*/ 1873080 w 12192002"/>
              <a:gd name="connsiteY131" fmla="*/ 330998 h 2122526"/>
              <a:gd name="connsiteX132" fmla="*/ 1921650 w 12192002"/>
              <a:gd name="connsiteY132" fmla="*/ 332593 h 2122526"/>
              <a:gd name="connsiteX133" fmla="*/ 1928172 w 12192002"/>
              <a:gd name="connsiteY133" fmla="*/ 327762 h 2122526"/>
              <a:gd name="connsiteX134" fmla="*/ 1997356 w 12192002"/>
              <a:gd name="connsiteY134" fmla="*/ 349707 h 2122526"/>
              <a:gd name="connsiteX135" fmla="*/ 2094665 w 12192002"/>
              <a:gd name="connsiteY135" fmla="*/ 341687 h 2122526"/>
              <a:gd name="connsiteX136" fmla="*/ 2208578 w 12192002"/>
              <a:gd name="connsiteY136" fmla="*/ 324976 h 2122526"/>
              <a:gd name="connsiteX137" fmla="*/ 2315112 w 12192002"/>
              <a:gd name="connsiteY137" fmla="*/ 319743 h 2122526"/>
              <a:gd name="connsiteX138" fmla="*/ 2443255 w 12192002"/>
              <a:gd name="connsiteY138" fmla="*/ 328210 h 2122526"/>
              <a:gd name="connsiteX139" fmla="*/ 2568028 w 12192002"/>
              <a:gd name="connsiteY139" fmla="*/ 342111 h 2122526"/>
              <a:gd name="connsiteX140" fmla="*/ 2646527 w 12192002"/>
              <a:gd name="connsiteY140" fmla="*/ 315870 h 2122526"/>
              <a:gd name="connsiteX141" fmla="*/ 2781569 w 12192002"/>
              <a:gd name="connsiteY141" fmla="*/ 326406 h 2122526"/>
              <a:gd name="connsiteX142" fmla="*/ 3030291 w 12192002"/>
              <a:gd name="connsiteY142" fmla="*/ 348227 h 2122526"/>
              <a:gd name="connsiteX143" fmla="*/ 3142556 w 12192002"/>
              <a:gd name="connsiteY143" fmla="*/ 350870 h 2122526"/>
              <a:gd name="connsiteX144" fmla="*/ 3262356 w 12192002"/>
              <a:gd name="connsiteY144" fmla="*/ 358645 h 2122526"/>
              <a:gd name="connsiteX145" fmla="*/ 3341698 w 12192002"/>
              <a:gd name="connsiteY145" fmla="*/ 364522 h 2122526"/>
              <a:gd name="connsiteX146" fmla="*/ 3344026 w 12192002"/>
              <a:gd name="connsiteY146" fmla="*/ 363547 h 2122526"/>
              <a:gd name="connsiteX147" fmla="*/ 3363888 w 12192002"/>
              <a:gd name="connsiteY147" fmla="*/ 365229 h 2122526"/>
              <a:gd name="connsiteX148" fmla="*/ 3400728 w 12192002"/>
              <a:gd name="connsiteY148" fmla="*/ 382181 h 2122526"/>
              <a:gd name="connsiteX149" fmla="*/ 3473223 w 12192002"/>
              <a:gd name="connsiteY149" fmla="*/ 370133 h 2122526"/>
              <a:gd name="connsiteX150" fmla="*/ 3536135 w 12192002"/>
              <a:gd name="connsiteY150" fmla="*/ 366472 h 2122526"/>
              <a:gd name="connsiteX151" fmla="*/ 3585978 w 12192002"/>
              <a:gd name="connsiteY151" fmla="*/ 356773 h 2122526"/>
              <a:gd name="connsiteX152" fmla="*/ 3594501 w 12192002"/>
              <a:gd name="connsiteY152" fmla="*/ 357463 h 2122526"/>
              <a:gd name="connsiteX153" fmla="*/ 3594736 w 12192002"/>
              <a:gd name="connsiteY153" fmla="*/ 357194 h 2122526"/>
              <a:gd name="connsiteX154" fmla="*/ 3603855 w 12192002"/>
              <a:gd name="connsiteY154" fmla="*/ 357358 h 2122526"/>
              <a:gd name="connsiteX155" fmla="*/ 3610035 w 12192002"/>
              <a:gd name="connsiteY155" fmla="*/ 358720 h 2122526"/>
              <a:gd name="connsiteX156" fmla="*/ 3682513 w 12192002"/>
              <a:gd name="connsiteY156" fmla="*/ 326449 h 2122526"/>
              <a:gd name="connsiteX157" fmla="*/ 3789760 w 12192002"/>
              <a:gd name="connsiteY157" fmla="*/ 302526 h 2122526"/>
              <a:gd name="connsiteX158" fmla="*/ 3897275 w 12192002"/>
              <a:gd name="connsiteY158" fmla="*/ 282288 h 2122526"/>
              <a:gd name="connsiteX159" fmla="*/ 3936846 w 12192002"/>
              <a:gd name="connsiteY159" fmla="*/ 276633 h 2122526"/>
              <a:gd name="connsiteX160" fmla="*/ 4004538 w 12192002"/>
              <a:gd name="connsiteY160" fmla="*/ 259176 h 2122526"/>
              <a:gd name="connsiteX161" fmla="*/ 4033778 w 12192002"/>
              <a:gd name="connsiteY161" fmla="*/ 246608 h 2122526"/>
              <a:gd name="connsiteX162" fmla="*/ 4035363 w 12192002"/>
              <a:gd name="connsiteY162" fmla="*/ 246843 h 2122526"/>
              <a:gd name="connsiteX163" fmla="*/ 4036996 w 12192002"/>
              <a:gd name="connsiteY163" fmla="*/ 243176 h 2122526"/>
              <a:gd name="connsiteX164" fmla="*/ 4042364 w 12192002"/>
              <a:gd name="connsiteY164" fmla="*/ 240742 h 2122526"/>
              <a:gd name="connsiteX165" fmla="*/ 4058954 w 12192002"/>
              <a:gd name="connsiteY165" fmla="*/ 239121 h 2122526"/>
              <a:gd name="connsiteX166" fmla="*/ 4065510 w 12192002"/>
              <a:gd name="connsiteY166" fmla="*/ 239339 h 2122526"/>
              <a:gd name="connsiteX167" fmla="*/ 4074427 w 12192002"/>
              <a:gd name="connsiteY167" fmla="*/ 237895 h 2122526"/>
              <a:gd name="connsiteX168" fmla="*/ 4074546 w 12192002"/>
              <a:gd name="connsiteY168" fmla="*/ 237596 h 2122526"/>
              <a:gd name="connsiteX169" fmla="*/ 4083097 w 12192002"/>
              <a:gd name="connsiteY169" fmla="*/ 236761 h 2122526"/>
              <a:gd name="connsiteX170" fmla="*/ 4142745 w 12192002"/>
              <a:gd name="connsiteY170" fmla="*/ 210228 h 2122526"/>
              <a:gd name="connsiteX171" fmla="*/ 4191248 w 12192002"/>
              <a:gd name="connsiteY171" fmla="*/ 194363 h 2122526"/>
              <a:gd name="connsiteX172" fmla="*/ 4201744 w 12192002"/>
              <a:gd name="connsiteY172" fmla="*/ 188729 h 2122526"/>
              <a:gd name="connsiteX173" fmla="*/ 4202048 w 12192002"/>
              <a:gd name="connsiteY173" fmla="*/ 187470 h 2122526"/>
              <a:gd name="connsiteX174" fmla="*/ 4248116 w 12192002"/>
              <a:gd name="connsiteY174" fmla="*/ 184675 h 2122526"/>
              <a:gd name="connsiteX175" fmla="*/ 4276141 w 12192002"/>
              <a:gd name="connsiteY175" fmla="*/ 186999 h 2122526"/>
              <a:gd name="connsiteX176" fmla="*/ 4290062 w 12192002"/>
              <a:gd name="connsiteY176" fmla="*/ 186753 h 2122526"/>
              <a:gd name="connsiteX177" fmla="*/ 4295143 w 12192002"/>
              <a:gd name="connsiteY177" fmla="*/ 189670 h 2122526"/>
              <a:gd name="connsiteX178" fmla="*/ 4315108 w 12192002"/>
              <a:gd name="connsiteY178" fmla="*/ 187791 h 2122526"/>
              <a:gd name="connsiteX179" fmla="*/ 4316965 w 12192002"/>
              <a:gd name="connsiteY179" fmla="*/ 186450 h 2122526"/>
              <a:gd name="connsiteX180" fmla="*/ 4362875 w 12192002"/>
              <a:gd name="connsiteY180" fmla="*/ 193065 h 2122526"/>
              <a:gd name="connsiteX181" fmla="*/ 4428542 w 12192002"/>
              <a:gd name="connsiteY181" fmla="*/ 191719 h 2122526"/>
              <a:gd name="connsiteX182" fmla="*/ 4515813 w 12192002"/>
              <a:gd name="connsiteY182" fmla="*/ 181068 h 2122526"/>
              <a:gd name="connsiteX183" fmla="*/ 4715526 w 12192002"/>
              <a:gd name="connsiteY183" fmla="*/ 171166 h 2122526"/>
              <a:gd name="connsiteX184" fmla="*/ 4762447 w 12192002"/>
              <a:gd name="connsiteY184" fmla="*/ 162678 h 2122526"/>
              <a:gd name="connsiteX185" fmla="*/ 4840439 w 12192002"/>
              <a:gd name="connsiteY185" fmla="*/ 134910 h 2122526"/>
              <a:gd name="connsiteX186" fmla="*/ 5011513 w 12192002"/>
              <a:gd name="connsiteY186" fmla="*/ 110893 h 2122526"/>
              <a:gd name="connsiteX187" fmla="*/ 5065790 w 12192002"/>
              <a:gd name="connsiteY187" fmla="*/ 94512 h 2122526"/>
              <a:gd name="connsiteX188" fmla="*/ 5121659 w 12192002"/>
              <a:gd name="connsiteY188" fmla="*/ 101083 h 2122526"/>
              <a:gd name="connsiteX189" fmla="*/ 5139595 w 12192002"/>
              <a:gd name="connsiteY189" fmla="*/ 90230 h 2122526"/>
              <a:gd name="connsiteX190" fmla="*/ 5142598 w 12192002"/>
              <a:gd name="connsiteY190" fmla="*/ 88129 h 2122526"/>
              <a:gd name="connsiteX191" fmla="*/ 5156554 w 12192002"/>
              <a:gd name="connsiteY191" fmla="*/ 84729 h 2122526"/>
              <a:gd name="connsiteX192" fmla="*/ 5174660 w 12192002"/>
              <a:gd name="connsiteY192" fmla="*/ 77506 h 2122526"/>
              <a:gd name="connsiteX193" fmla="*/ 5222961 w 12192002"/>
              <a:gd name="connsiteY193" fmla="*/ 74516 h 2122526"/>
              <a:gd name="connsiteX194" fmla="*/ 5261763 w 12192002"/>
              <a:gd name="connsiteY194" fmla="*/ 63392 h 2122526"/>
              <a:gd name="connsiteX195" fmla="*/ 5381667 w 12192002"/>
              <a:gd name="connsiteY195" fmla="*/ 42975 h 2122526"/>
              <a:gd name="connsiteX196" fmla="*/ 5432760 w 12192002"/>
              <a:gd name="connsiteY196" fmla="*/ 25273 h 2122526"/>
              <a:gd name="connsiteX197" fmla="*/ 5470905 w 12192002"/>
              <a:gd name="connsiteY197" fmla="*/ 14020 h 2122526"/>
              <a:gd name="connsiteX198" fmla="*/ 5626960 w 12192002"/>
              <a:gd name="connsiteY198" fmla="*/ 0 h 2122526"/>
              <a:gd name="connsiteX0" fmla="*/ 5626960 w 12192002"/>
              <a:gd name="connsiteY0" fmla="*/ 0 h 2122526"/>
              <a:gd name="connsiteX1" fmla="*/ 5758918 w 12192002"/>
              <a:gd name="connsiteY1" fmla="*/ 1023 h 2122526"/>
              <a:gd name="connsiteX2" fmla="*/ 5957375 w 12192002"/>
              <a:gd name="connsiteY2" fmla="*/ 16715 h 2122526"/>
              <a:gd name="connsiteX3" fmla="*/ 6010090 w 12192002"/>
              <a:gd name="connsiteY3" fmla="*/ 20359 h 2122526"/>
              <a:gd name="connsiteX4" fmla="*/ 6041282 w 12192002"/>
              <a:gd name="connsiteY4" fmla="*/ 15266 h 2122526"/>
              <a:gd name="connsiteX5" fmla="*/ 6048637 w 12192002"/>
              <a:gd name="connsiteY5" fmla="*/ 6917 h 2122526"/>
              <a:gd name="connsiteX6" fmla="*/ 6068529 w 12192002"/>
              <a:gd name="connsiteY6" fmla="*/ 7600 h 2122526"/>
              <a:gd name="connsiteX7" fmla="*/ 6073847 w 12192002"/>
              <a:gd name="connsiteY7" fmla="*/ 6063 h 2122526"/>
              <a:gd name="connsiteX8" fmla="*/ 6168673 w 12192002"/>
              <a:gd name="connsiteY8" fmla="*/ 26525 h 2122526"/>
              <a:gd name="connsiteX9" fmla="*/ 6317559 w 12192002"/>
              <a:gd name="connsiteY9" fmla="*/ 28612 h 2122526"/>
              <a:gd name="connsiteX10" fmla="*/ 6549454 w 12192002"/>
              <a:gd name="connsiteY10" fmla="*/ 75412 h 2122526"/>
              <a:gd name="connsiteX11" fmla="*/ 6708221 w 12192002"/>
              <a:gd name="connsiteY11" fmla="*/ 104188 h 2122526"/>
              <a:gd name="connsiteX12" fmla="*/ 6904145 w 12192002"/>
              <a:gd name="connsiteY12" fmla="*/ 132143 h 2122526"/>
              <a:gd name="connsiteX13" fmla="*/ 7018495 w 12192002"/>
              <a:gd name="connsiteY13" fmla="*/ 161649 h 2122526"/>
              <a:gd name="connsiteX14" fmla="*/ 7096987 w 12192002"/>
              <a:gd name="connsiteY14" fmla="*/ 161275 h 2122526"/>
              <a:gd name="connsiteX15" fmla="*/ 7170807 w 12192002"/>
              <a:gd name="connsiteY15" fmla="*/ 173503 h 2122526"/>
              <a:gd name="connsiteX16" fmla="*/ 7197003 w 12192002"/>
              <a:gd name="connsiteY16" fmla="*/ 178151 h 2122526"/>
              <a:gd name="connsiteX17" fmla="*/ 7201101 w 12192002"/>
              <a:gd name="connsiteY17" fmla="*/ 183509 h 2122526"/>
              <a:gd name="connsiteX18" fmla="*/ 7218559 w 12192002"/>
              <a:gd name="connsiteY18" fmla="*/ 188059 h 2122526"/>
              <a:gd name="connsiteX19" fmla="*/ 7310852 w 12192002"/>
              <a:gd name="connsiteY19" fmla="*/ 213308 h 2122526"/>
              <a:gd name="connsiteX20" fmla="*/ 7312179 w 12192002"/>
              <a:gd name="connsiteY20" fmla="*/ 211866 h 2122526"/>
              <a:gd name="connsiteX21" fmla="*/ 7405390 w 12192002"/>
              <a:gd name="connsiteY21" fmla="*/ 202271 h 2122526"/>
              <a:gd name="connsiteX22" fmla="*/ 7495794 w 12192002"/>
              <a:gd name="connsiteY22" fmla="*/ 194166 h 2122526"/>
              <a:gd name="connsiteX23" fmla="*/ 7507039 w 12192002"/>
              <a:gd name="connsiteY23" fmla="*/ 196118 h 2122526"/>
              <a:gd name="connsiteX24" fmla="*/ 7507411 w 12192002"/>
              <a:gd name="connsiteY24" fmla="*/ 195791 h 2122526"/>
              <a:gd name="connsiteX25" fmla="*/ 7519570 w 12192002"/>
              <a:gd name="connsiteY25" fmla="*/ 197126 h 2122526"/>
              <a:gd name="connsiteX26" fmla="*/ 7527542 w 12192002"/>
              <a:gd name="connsiteY26" fmla="*/ 199679 h 2122526"/>
              <a:gd name="connsiteX27" fmla="*/ 7614346 w 12192002"/>
              <a:gd name="connsiteY27" fmla="*/ 205507 h 2122526"/>
              <a:gd name="connsiteX28" fmla="*/ 7718744 w 12192002"/>
              <a:gd name="connsiteY28" fmla="*/ 202036 h 2122526"/>
              <a:gd name="connsiteX29" fmla="*/ 7905407 w 12192002"/>
              <a:gd name="connsiteY29" fmla="*/ 227751 h 2122526"/>
              <a:gd name="connsiteX30" fmla="*/ 8090271 w 12192002"/>
              <a:gd name="connsiteY30" fmla="*/ 269724 h 2122526"/>
              <a:gd name="connsiteX31" fmla="*/ 8245834 w 12192002"/>
              <a:gd name="connsiteY31" fmla="*/ 315885 h 2122526"/>
              <a:gd name="connsiteX32" fmla="*/ 8252033 w 12192002"/>
              <a:gd name="connsiteY32" fmla="*/ 328877 h 2122526"/>
              <a:gd name="connsiteX33" fmla="*/ 8263376 w 12192002"/>
              <a:gd name="connsiteY33" fmla="*/ 338720 h 2122526"/>
              <a:gd name="connsiteX34" fmla="*/ 8266075 w 12192002"/>
              <a:gd name="connsiteY34" fmla="*/ 338490 h 2122526"/>
              <a:gd name="connsiteX35" fmla="*/ 8283149 w 12192002"/>
              <a:gd name="connsiteY35" fmla="*/ 345665 h 2122526"/>
              <a:gd name="connsiteX36" fmla="*/ 8284276 w 12192002"/>
              <a:gd name="connsiteY36" fmla="*/ 350108 h 2122526"/>
              <a:gd name="connsiteX37" fmla="*/ 8295173 w 12192002"/>
              <a:gd name="connsiteY37" fmla="*/ 355931 h 2122526"/>
              <a:gd name="connsiteX38" fmla="*/ 8314432 w 12192002"/>
              <a:gd name="connsiteY38" fmla="*/ 369826 h 2122526"/>
              <a:gd name="connsiteX39" fmla="*/ 8320104 w 12192002"/>
              <a:gd name="connsiteY39" fmla="*/ 370152 h 2122526"/>
              <a:gd name="connsiteX40" fmla="*/ 8352372 w 12192002"/>
              <a:gd name="connsiteY40" fmla="*/ 387570 h 2122526"/>
              <a:gd name="connsiteX41" fmla="*/ 8353799 w 12192002"/>
              <a:gd name="connsiteY41" fmla="*/ 386730 h 2122526"/>
              <a:gd name="connsiteX42" fmla="*/ 8367182 w 12192002"/>
              <a:gd name="connsiteY42" fmla="*/ 386924 h 2122526"/>
              <a:gd name="connsiteX43" fmla="*/ 8490249 w 12192002"/>
              <a:gd name="connsiteY43" fmla="*/ 400966 h 2122526"/>
              <a:gd name="connsiteX44" fmla="*/ 8497594 w 12192002"/>
              <a:gd name="connsiteY44" fmla="*/ 404016 h 2122526"/>
              <a:gd name="connsiteX45" fmla="*/ 8497968 w 12192002"/>
              <a:gd name="connsiteY45" fmla="*/ 403837 h 2122526"/>
              <a:gd name="connsiteX46" fmla="*/ 8506167 w 12192002"/>
              <a:gd name="connsiteY46" fmla="*/ 406575 h 2122526"/>
              <a:gd name="connsiteX47" fmla="*/ 8510983 w 12192002"/>
              <a:gd name="connsiteY47" fmla="*/ 409576 h 2122526"/>
              <a:gd name="connsiteX48" fmla="*/ 8525230 w 12192002"/>
              <a:gd name="connsiteY48" fmla="*/ 415491 h 2122526"/>
              <a:gd name="connsiteX49" fmla="*/ 8596071 w 12192002"/>
              <a:gd name="connsiteY49" fmla="*/ 400649 h 2122526"/>
              <a:gd name="connsiteX50" fmla="*/ 8707847 w 12192002"/>
              <a:gd name="connsiteY50" fmla="*/ 409221 h 2122526"/>
              <a:gd name="connsiteX51" fmla="*/ 8752444 w 12192002"/>
              <a:gd name="connsiteY51" fmla="*/ 411322 h 2122526"/>
              <a:gd name="connsiteX52" fmla="*/ 8928988 w 12192002"/>
              <a:gd name="connsiteY52" fmla="*/ 430554 h 2122526"/>
              <a:gd name="connsiteX53" fmla="*/ 8963048 w 12192002"/>
              <a:gd name="connsiteY53" fmla="*/ 427366 h 2122526"/>
              <a:gd name="connsiteX54" fmla="*/ 8968011 w 12192002"/>
              <a:gd name="connsiteY54" fmla="*/ 425141 h 2122526"/>
              <a:gd name="connsiteX55" fmla="*/ 8974337 w 12192002"/>
              <a:gd name="connsiteY55" fmla="*/ 424441 h 2122526"/>
              <a:gd name="connsiteX56" fmla="*/ 8990394 w 12192002"/>
              <a:gd name="connsiteY56" fmla="*/ 427667 h 2122526"/>
              <a:gd name="connsiteX57" fmla="*/ 8996232 w 12192002"/>
              <a:gd name="connsiteY57" fmla="*/ 429728 h 2122526"/>
              <a:gd name="connsiteX58" fmla="*/ 9005201 w 12192002"/>
              <a:gd name="connsiteY58" fmla="*/ 430939 h 2122526"/>
              <a:gd name="connsiteX59" fmla="*/ 9005486 w 12192002"/>
              <a:gd name="connsiteY59" fmla="*/ 430699 h 2122526"/>
              <a:gd name="connsiteX60" fmla="*/ 9053453 w 12192002"/>
              <a:gd name="connsiteY60" fmla="*/ 433984 h 2122526"/>
              <a:gd name="connsiteX61" fmla="*/ 9113812 w 12192002"/>
              <a:gd name="connsiteY61" fmla="*/ 425670 h 2122526"/>
              <a:gd name="connsiteX62" fmla="*/ 9137318 w 12192002"/>
              <a:gd name="connsiteY62" fmla="*/ 424304 h 2122526"/>
              <a:gd name="connsiteX63" fmla="*/ 9150210 w 12192002"/>
              <a:gd name="connsiteY63" fmla="*/ 422135 h 2122526"/>
              <a:gd name="connsiteX64" fmla="*/ 9151232 w 12192002"/>
              <a:gd name="connsiteY64" fmla="*/ 421070 h 2122526"/>
              <a:gd name="connsiteX65" fmla="*/ 9189246 w 12192002"/>
              <a:gd name="connsiteY65" fmla="*/ 432272 h 2122526"/>
              <a:gd name="connsiteX66" fmla="*/ 9194810 w 12192002"/>
              <a:gd name="connsiteY66" fmla="*/ 441511 h 2122526"/>
              <a:gd name="connsiteX67" fmla="*/ 9231370 w 12192002"/>
              <a:gd name="connsiteY67" fmla="*/ 451590 h 2122526"/>
              <a:gd name="connsiteX68" fmla="*/ 9343052 w 12192002"/>
              <a:gd name="connsiteY68" fmla="*/ 503495 h 2122526"/>
              <a:gd name="connsiteX69" fmla="*/ 9584507 w 12192002"/>
              <a:gd name="connsiteY69" fmla="*/ 549197 h 2122526"/>
              <a:gd name="connsiteX70" fmla="*/ 9728309 w 12192002"/>
              <a:gd name="connsiteY70" fmla="*/ 560617 h 2122526"/>
              <a:gd name="connsiteX71" fmla="*/ 9847792 w 12192002"/>
              <a:gd name="connsiteY71" fmla="*/ 580824 h 2122526"/>
              <a:gd name="connsiteX72" fmla="*/ 9960019 w 12192002"/>
              <a:gd name="connsiteY72" fmla="*/ 587592 h 2122526"/>
              <a:gd name="connsiteX73" fmla="*/ 10039240 w 12192002"/>
              <a:gd name="connsiteY73" fmla="*/ 603107 h 2122526"/>
              <a:gd name="connsiteX74" fmla="*/ 10082169 w 12192002"/>
              <a:gd name="connsiteY74" fmla="*/ 601443 h 2122526"/>
              <a:gd name="connsiteX75" fmla="*/ 10126500 w 12192002"/>
              <a:gd name="connsiteY75" fmla="*/ 603538 h 2122526"/>
              <a:gd name="connsiteX76" fmla="*/ 10261101 w 12192002"/>
              <a:gd name="connsiteY76" fmla="*/ 615053 h 2122526"/>
              <a:gd name="connsiteX77" fmla="*/ 10336855 w 12192002"/>
              <a:gd name="connsiteY77" fmla="*/ 624804 h 2122526"/>
              <a:gd name="connsiteX78" fmla="*/ 10383868 w 12192002"/>
              <a:gd name="connsiteY78" fmla="*/ 625415 h 2122526"/>
              <a:gd name="connsiteX79" fmla="*/ 10445984 w 12192002"/>
              <a:gd name="connsiteY79" fmla="*/ 629262 h 2122526"/>
              <a:gd name="connsiteX80" fmla="*/ 10519280 w 12192002"/>
              <a:gd name="connsiteY80" fmla="*/ 631320 h 2122526"/>
              <a:gd name="connsiteX81" fmla="*/ 10644619 w 12192002"/>
              <a:gd name="connsiteY81" fmla="*/ 651566 h 2122526"/>
              <a:gd name="connsiteX82" fmla="*/ 10857724 w 12192002"/>
              <a:gd name="connsiteY82" fmla="*/ 712684 h 2122526"/>
              <a:gd name="connsiteX83" fmla="*/ 10951063 w 12192002"/>
              <a:gd name="connsiteY83" fmla="*/ 725767 h 2122526"/>
              <a:gd name="connsiteX84" fmla="*/ 11030956 w 12192002"/>
              <a:gd name="connsiteY84" fmla="*/ 721011 h 2122526"/>
              <a:gd name="connsiteX85" fmla="*/ 11085938 w 12192002"/>
              <a:gd name="connsiteY85" fmla="*/ 723892 h 2122526"/>
              <a:gd name="connsiteX86" fmla="*/ 11143411 w 12192002"/>
              <a:gd name="connsiteY86" fmla="*/ 733141 h 2122526"/>
              <a:gd name="connsiteX87" fmla="*/ 11195087 w 12192002"/>
              <a:gd name="connsiteY87" fmla="*/ 732494 h 2122526"/>
              <a:gd name="connsiteX88" fmla="*/ 11273972 w 12192002"/>
              <a:gd name="connsiteY88" fmla="*/ 729660 h 2122526"/>
              <a:gd name="connsiteX89" fmla="*/ 11369715 w 12192002"/>
              <a:gd name="connsiteY89" fmla="*/ 813181 h 2122526"/>
              <a:gd name="connsiteX90" fmla="*/ 11462695 w 12192002"/>
              <a:gd name="connsiteY90" fmla="*/ 874654 h 2122526"/>
              <a:gd name="connsiteX91" fmla="*/ 11564181 w 12192002"/>
              <a:gd name="connsiteY91" fmla="*/ 888450 h 2122526"/>
              <a:gd name="connsiteX92" fmla="*/ 11585369 w 12192002"/>
              <a:gd name="connsiteY92" fmla="*/ 1004898 h 2122526"/>
              <a:gd name="connsiteX93" fmla="*/ 11744187 w 12192002"/>
              <a:gd name="connsiteY93" fmla="*/ 1047864 h 2122526"/>
              <a:gd name="connsiteX94" fmla="*/ 11854857 w 12192002"/>
              <a:gd name="connsiteY94" fmla="*/ 1112485 h 2122526"/>
              <a:gd name="connsiteX95" fmla="*/ 11925839 w 12192002"/>
              <a:gd name="connsiteY95" fmla="*/ 1110203 h 2122526"/>
              <a:gd name="connsiteX96" fmla="*/ 12080164 w 12192002"/>
              <a:gd name="connsiteY96" fmla="*/ 1090885 h 2122526"/>
              <a:gd name="connsiteX97" fmla="*/ 12140863 w 12192002"/>
              <a:gd name="connsiteY97" fmla="*/ 1035036 h 2122526"/>
              <a:gd name="connsiteX98" fmla="*/ 12192002 w 12192002"/>
              <a:gd name="connsiteY98" fmla="*/ 1015838 h 2122526"/>
              <a:gd name="connsiteX99" fmla="*/ 12192002 w 12192002"/>
              <a:gd name="connsiteY99" fmla="*/ 1955549 h 2122526"/>
              <a:gd name="connsiteX100" fmla="*/ 12192000 w 12192002"/>
              <a:gd name="connsiteY100" fmla="*/ 1955549 h 2122526"/>
              <a:gd name="connsiteX101" fmla="*/ 12192000 w 12192002"/>
              <a:gd name="connsiteY101" fmla="*/ 2122526 h 2122526"/>
              <a:gd name="connsiteX102" fmla="*/ 0 w 12192002"/>
              <a:gd name="connsiteY102" fmla="*/ 2122526 h 2122526"/>
              <a:gd name="connsiteX103" fmla="*/ 0 w 12192002"/>
              <a:gd name="connsiteY103" fmla="*/ 1348327 h 2122526"/>
              <a:gd name="connsiteX104" fmla="*/ 2 w 12192002"/>
              <a:gd name="connsiteY104" fmla="*/ 1348327 h 2122526"/>
              <a:gd name="connsiteX105" fmla="*/ 2 w 12192002"/>
              <a:gd name="connsiteY105" fmla="*/ 592017 h 2122526"/>
              <a:gd name="connsiteX106" fmla="*/ 15526 w 12192002"/>
              <a:gd name="connsiteY106" fmla="*/ 586548 h 2122526"/>
              <a:gd name="connsiteX107" fmla="*/ 118381 w 12192002"/>
              <a:gd name="connsiteY107" fmla="*/ 583692 h 2122526"/>
              <a:gd name="connsiteX108" fmla="*/ 292435 w 12192002"/>
              <a:gd name="connsiteY108" fmla="*/ 531887 h 2122526"/>
              <a:gd name="connsiteX109" fmla="*/ 404015 w 12192002"/>
              <a:gd name="connsiteY109" fmla="*/ 511191 h 2122526"/>
              <a:gd name="connsiteX110" fmla="*/ 445099 w 12192002"/>
              <a:gd name="connsiteY110" fmla="*/ 505368 h 2122526"/>
              <a:gd name="connsiteX111" fmla="*/ 571717 w 12192002"/>
              <a:gd name="connsiteY111" fmla="*/ 467338 h 2122526"/>
              <a:gd name="connsiteX112" fmla="*/ 578535 w 12192002"/>
              <a:gd name="connsiteY112" fmla="*/ 467527 h 2122526"/>
              <a:gd name="connsiteX113" fmla="*/ 596792 w 12192002"/>
              <a:gd name="connsiteY113" fmla="*/ 464875 h 2122526"/>
              <a:gd name="connsiteX114" fmla="*/ 708875 w 12192002"/>
              <a:gd name="connsiteY114" fmla="*/ 422017 h 2122526"/>
              <a:gd name="connsiteX115" fmla="*/ 719742 w 12192002"/>
              <a:gd name="connsiteY115" fmla="*/ 416340 h 2122526"/>
              <a:gd name="connsiteX116" fmla="*/ 720047 w 12192002"/>
              <a:gd name="connsiteY116" fmla="*/ 415078 h 2122526"/>
              <a:gd name="connsiteX117" fmla="*/ 763053 w 12192002"/>
              <a:gd name="connsiteY117" fmla="*/ 414307 h 2122526"/>
              <a:gd name="connsiteX118" fmla="*/ 767901 w 12192002"/>
              <a:gd name="connsiteY118" fmla="*/ 412086 h 2122526"/>
              <a:gd name="connsiteX119" fmla="*/ 797041 w 12192002"/>
              <a:gd name="connsiteY119" fmla="*/ 414293 h 2122526"/>
              <a:gd name="connsiteX120" fmla="*/ 811506 w 12192002"/>
              <a:gd name="connsiteY120" fmla="*/ 413988 h 2122526"/>
              <a:gd name="connsiteX121" fmla="*/ 816809 w 12192002"/>
              <a:gd name="connsiteY121" fmla="*/ 416882 h 2122526"/>
              <a:gd name="connsiteX122" fmla="*/ 837540 w 12192002"/>
              <a:gd name="connsiteY122" fmla="*/ 414918 h 2122526"/>
              <a:gd name="connsiteX123" fmla="*/ 858269 w 12192002"/>
              <a:gd name="connsiteY123" fmla="*/ 416131 h 2122526"/>
              <a:gd name="connsiteX124" fmla="*/ 948732 w 12192002"/>
              <a:gd name="connsiteY124" fmla="*/ 404293 h 2122526"/>
              <a:gd name="connsiteX125" fmla="*/ 1149979 w 12192002"/>
              <a:gd name="connsiteY125" fmla="*/ 406698 h 2122526"/>
              <a:gd name="connsiteX126" fmla="*/ 1496110 w 12192002"/>
              <a:gd name="connsiteY126" fmla="*/ 357263 h 2122526"/>
              <a:gd name="connsiteX127" fmla="*/ 1608669 w 12192002"/>
              <a:gd name="connsiteY127" fmla="*/ 331673 h 2122526"/>
              <a:gd name="connsiteX128" fmla="*/ 1675071 w 12192002"/>
              <a:gd name="connsiteY128" fmla="*/ 324776 h 2122526"/>
              <a:gd name="connsiteX129" fmla="*/ 1738204 w 12192002"/>
              <a:gd name="connsiteY129" fmla="*/ 308427 h 2122526"/>
              <a:gd name="connsiteX130" fmla="*/ 1786655 w 12192002"/>
              <a:gd name="connsiteY130" fmla="*/ 303376 h 2122526"/>
              <a:gd name="connsiteX131" fmla="*/ 1873080 w 12192002"/>
              <a:gd name="connsiteY131" fmla="*/ 330998 h 2122526"/>
              <a:gd name="connsiteX132" fmla="*/ 1921650 w 12192002"/>
              <a:gd name="connsiteY132" fmla="*/ 332593 h 2122526"/>
              <a:gd name="connsiteX133" fmla="*/ 1928172 w 12192002"/>
              <a:gd name="connsiteY133" fmla="*/ 327762 h 2122526"/>
              <a:gd name="connsiteX134" fmla="*/ 1997356 w 12192002"/>
              <a:gd name="connsiteY134" fmla="*/ 349707 h 2122526"/>
              <a:gd name="connsiteX135" fmla="*/ 2094665 w 12192002"/>
              <a:gd name="connsiteY135" fmla="*/ 341687 h 2122526"/>
              <a:gd name="connsiteX136" fmla="*/ 2208578 w 12192002"/>
              <a:gd name="connsiteY136" fmla="*/ 324976 h 2122526"/>
              <a:gd name="connsiteX137" fmla="*/ 2315112 w 12192002"/>
              <a:gd name="connsiteY137" fmla="*/ 319743 h 2122526"/>
              <a:gd name="connsiteX138" fmla="*/ 2443255 w 12192002"/>
              <a:gd name="connsiteY138" fmla="*/ 328210 h 2122526"/>
              <a:gd name="connsiteX139" fmla="*/ 2568028 w 12192002"/>
              <a:gd name="connsiteY139" fmla="*/ 342111 h 2122526"/>
              <a:gd name="connsiteX140" fmla="*/ 2646527 w 12192002"/>
              <a:gd name="connsiteY140" fmla="*/ 315870 h 2122526"/>
              <a:gd name="connsiteX141" fmla="*/ 2781569 w 12192002"/>
              <a:gd name="connsiteY141" fmla="*/ 326406 h 2122526"/>
              <a:gd name="connsiteX142" fmla="*/ 3030291 w 12192002"/>
              <a:gd name="connsiteY142" fmla="*/ 348227 h 2122526"/>
              <a:gd name="connsiteX143" fmla="*/ 3142556 w 12192002"/>
              <a:gd name="connsiteY143" fmla="*/ 350870 h 2122526"/>
              <a:gd name="connsiteX144" fmla="*/ 3262356 w 12192002"/>
              <a:gd name="connsiteY144" fmla="*/ 358645 h 2122526"/>
              <a:gd name="connsiteX145" fmla="*/ 3341698 w 12192002"/>
              <a:gd name="connsiteY145" fmla="*/ 364522 h 2122526"/>
              <a:gd name="connsiteX146" fmla="*/ 3344026 w 12192002"/>
              <a:gd name="connsiteY146" fmla="*/ 363547 h 2122526"/>
              <a:gd name="connsiteX147" fmla="*/ 3363888 w 12192002"/>
              <a:gd name="connsiteY147" fmla="*/ 365229 h 2122526"/>
              <a:gd name="connsiteX148" fmla="*/ 3400728 w 12192002"/>
              <a:gd name="connsiteY148" fmla="*/ 382181 h 2122526"/>
              <a:gd name="connsiteX149" fmla="*/ 3473223 w 12192002"/>
              <a:gd name="connsiteY149" fmla="*/ 370133 h 2122526"/>
              <a:gd name="connsiteX150" fmla="*/ 3536135 w 12192002"/>
              <a:gd name="connsiteY150" fmla="*/ 366472 h 2122526"/>
              <a:gd name="connsiteX151" fmla="*/ 3585978 w 12192002"/>
              <a:gd name="connsiteY151" fmla="*/ 356773 h 2122526"/>
              <a:gd name="connsiteX152" fmla="*/ 3594501 w 12192002"/>
              <a:gd name="connsiteY152" fmla="*/ 357463 h 2122526"/>
              <a:gd name="connsiteX153" fmla="*/ 3594736 w 12192002"/>
              <a:gd name="connsiteY153" fmla="*/ 357194 h 2122526"/>
              <a:gd name="connsiteX154" fmla="*/ 3603855 w 12192002"/>
              <a:gd name="connsiteY154" fmla="*/ 357358 h 2122526"/>
              <a:gd name="connsiteX155" fmla="*/ 3610035 w 12192002"/>
              <a:gd name="connsiteY155" fmla="*/ 358720 h 2122526"/>
              <a:gd name="connsiteX156" fmla="*/ 3682513 w 12192002"/>
              <a:gd name="connsiteY156" fmla="*/ 326449 h 2122526"/>
              <a:gd name="connsiteX157" fmla="*/ 3789760 w 12192002"/>
              <a:gd name="connsiteY157" fmla="*/ 302526 h 2122526"/>
              <a:gd name="connsiteX158" fmla="*/ 3897275 w 12192002"/>
              <a:gd name="connsiteY158" fmla="*/ 282288 h 2122526"/>
              <a:gd name="connsiteX159" fmla="*/ 3936846 w 12192002"/>
              <a:gd name="connsiteY159" fmla="*/ 276633 h 2122526"/>
              <a:gd name="connsiteX160" fmla="*/ 4004538 w 12192002"/>
              <a:gd name="connsiteY160" fmla="*/ 259176 h 2122526"/>
              <a:gd name="connsiteX161" fmla="*/ 4033778 w 12192002"/>
              <a:gd name="connsiteY161" fmla="*/ 246608 h 2122526"/>
              <a:gd name="connsiteX162" fmla="*/ 4035363 w 12192002"/>
              <a:gd name="connsiteY162" fmla="*/ 246843 h 2122526"/>
              <a:gd name="connsiteX163" fmla="*/ 4036996 w 12192002"/>
              <a:gd name="connsiteY163" fmla="*/ 243176 h 2122526"/>
              <a:gd name="connsiteX164" fmla="*/ 4042364 w 12192002"/>
              <a:gd name="connsiteY164" fmla="*/ 240742 h 2122526"/>
              <a:gd name="connsiteX165" fmla="*/ 4058954 w 12192002"/>
              <a:gd name="connsiteY165" fmla="*/ 239121 h 2122526"/>
              <a:gd name="connsiteX166" fmla="*/ 4065510 w 12192002"/>
              <a:gd name="connsiteY166" fmla="*/ 239339 h 2122526"/>
              <a:gd name="connsiteX167" fmla="*/ 4074427 w 12192002"/>
              <a:gd name="connsiteY167" fmla="*/ 237895 h 2122526"/>
              <a:gd name="connsiteX168" fmla="*/ 4074546 w 12192002"/>
              <a:gd name="connsiteY168" fmla="*/ 237596 h 2122526"/>
              <a:gd name="connsiteX169" fmla="*/ 4083097 w 12192002"/>
              <a:gd name="connsiteY169" fmla="*/ 236761 h 2122526"/>
              <a:gd name="connsiteX170" fmla="*/ 4142745 w 12192002"/>
              <a:gd name="connsiteY170" fmla="*/ 210228 h 2122526"/>
              <a:gd name="connsiteX171" fmla="*/ 4191248 w 12192002"/>
              <a:gd name="connsiteY171" fmla="*/ 194363 h 2122526"/>
              <a:gd name="connsiteX172" fmla="*/ 4201744 w 12192002"/>
              <a:gd name="connsiteY172" fmla="*/ 188729 h 2122526"/>
              <a:gd name="connsiteX173" fmla="*/ 4202048 w 12192002"/>
              <a:gd name="connsiteY173" fmla="*/ 187470 h 2122526"/>
              <a:gd name="connsiteX174" fmla="*/ 4248116 w 12192002"/>
              <a:gd name="connsiteY174" fmla="*/ 184675 h 2122526"/>
              <a:gd name="connsiteX175" fmla="*/ 4276141 w 12192002"/>
              <a:gd name="connsiteY175" fmla="*/ 186999 h 2122526"/>
              <a:gd name="connsiteX176" fmla="*/ 4290062 w 12192002"/>
              <a:gd name="connsiteY176" fmla="*/ 186753 h 2122526"/>
              <a:gd name="connsiteX177" fmla="*/ 4295143 w 12192002"/>
              <a:gd name="connsiteY177" fmla="*/ 189670 h 2122526"/>
              <a:gd name="connsiteX178" fmla="*/ 4315108 w 12192002"/>
              <a:gd name="connsiteY178" fmla="*/ 187791 h 2122526"/>
              <a:gd name="connsiteX179" fmla="*/ 4316965 w 12192002"/>
              <a:gd name="connsiteY179" fmla="*/ 186450 h 2122526"/>
              <a:gd name="connsiteX180" fmla="*/ 4362875 w 12192002"/>
              <a:gd name="connsiteY180" fmla="*/ 193065 h 2122526"/>
              <a:gd name="connsiteX181" fmla="*/ 4428542 w 12192002"/>
              <a:gd name="connsiteY181" fmla="*/ 191719 h 2122526"/>
              <a:gd name="connsiteX182" fmla="*/ 4515813 w 12192002"/>
              <a:gd name="connsiteY182" fmla="*/ 181068 h 2122526"/>
              <a:gd name="connsiteX183" fmla="*/ 4715526 w 12192002"/>
              <a:gd name="connsiteY183" fmla="*/ 171166 h 2122526"/>
              <a:gd name="connsiteX184" fmla="*/ 4762447 w 12192002"/>
              <a:gd name="connsiteY184" fmla="*/ 162678 h 2122526"/>
              <a:gd name="connsiteX185" fmla="*/ 4840439 w 12192002"/>
              <a:gd name="connsiteY185" fmla="*/ 134910 h 2122526"/>
              <a:gd name="connsiteX186" fmla="*/ 5011513 w 12192002"/>
              <a:gd name="connsiteY186" fmla="*/ 110893 h 2122526"/>
              <a:gd name="connsiteX187" fmla="*/ 5065790 w 12192002"/>
              <a:gd name="connsiteY187" fmla="*/ 94512 h 2122526"/>
              <a:gd name="connsiteX188" fmla="*/ 5121659 w 12192002"/>
              <a:gd name="connsiteY188" fmla="*/ 101083 h 2122526"/>
              <a:gd name="connsiteX189" fmla="*/ 5139595 w 12192002"/>
              <a:gd name="connsiteY189" fmla="*/ 90230 h 2122526"/>
              <a:gd name="connsiteX190" fmla="*/ 5142598 w 12192002"/>
              <a:gd name="connsiteY190" fmla="*/ 88129 h 2122526"/>
              <a:gd name="connsiteX191" fmla="*/ 5156554 w 12192002"/>
              <a:gd name="connsiteY191" fmla="*/ 84729 h 2122526"/>
              <a:gd name="connsiteX192" fmla="*/ 5174660 w 12192002"/>
              <a:gd name="connsiteY192" fmla="*/ 77506 h 2122526"/>
              <a:gd name="connsiteX193" fmla="*/ 5222961 w 12192002"/>
              <a:gd name="connsiteY193" fmla="*/ 74516 h 2122526"/>
              <a:gd name="connsiteX194" fmla="*/ 5261763 w 12192002"/>
              <a:gd name="connsiteY194" fmla="*/ 63392 h 2122526"/>
              <a:gd name="connsiteX195" fmla="*/ 5381667 w 12192002"/>
              <a:gd name="connsiteY195" fmla="*/ 42975 h 2122526"/>
              <a:gd name="connsiteX196" fmla="*/ 5432760 w 12192002"/>
              <a:gd name="connsiteY196" fmla="*/ 25273 h 2122526"/>
              <a:gd name="connsiteX197" fmla="*/ 5470905 w 12192002"/>
              <a:gd name="connsiteY197" fmla="*/ 14020 h 2122526"/>
              <a:gd name="connsiteX198" fmla="*/ 5626960 w 12192002"/>
              <a:gd name="connsiteY198" fmla="*/ 0 h 2122526"/>
              <a:gd name="connsiteX0" fmla="*/ 5626960 w 12192002"/>
              <a:gd name="connsiteY0" fmla="*/ 0 h 2122526"/>
              <a:gd name="connsiteX1" fmla="*/ 5758918 w 12192002"/>
              <a:gd name="connsiteY1" fmla="*/ 1023 h 2122526"/>
              <a:gd name="connsiteX2" fmla="*/ 5957375 w 12192002"/>
              <a:gd name="connsiteY2" fmla="*/ 16715 h 2122526"/>
              <a:gd name="connsiteX3" fmla="*/ 6010090 w 12192002"/>
              <a:gd name="connsiteY3" fmla="*/ 20359 h 2122526"/>
              <a:gd name="connsiteX4" fmla="*/ 6041282 w 12192002"/>
              <a:gd name="connsiteY4" fmla="*/ 15266 h 2122526"/>
              <a:gd name="connsiteX5" fmla="*/ 6048637 w 12192002"/>
              <a:gd name="connsiteY5" fmla="*/ 6917 h 2122526"/>
              <a:gd name="connsiteX6" fmla="*/ 6068529 w 12192002"/>
              <a:gd name="connsiteY6" fmla="*/ 7600 h 2122526"/>
              <a:gd name="connsiteX7" fmla="*/ 6073847 w 12192002"/>
              <a:gd name="connsiteY7" fmla="*/ 6063 h 2122526"/>
              <a:gd name="connsiteX8" fmla="*/ 6168673 w 12192002"/>
              <a:gd name="connsiteY8" fmla="*/ 26525 h 2122526"/>
              <a:gd name="connsiteX9" fmla="*/ 6317559 w 12192002"/>
              <a:gd name="connsiteY9" fmla="*/ 28612 h 2122526"/>
              <a:gd name="connsiteX10" fmla="*/ 6549454 w 12192002"/>
              <a:gd name="connsiteY10" fmla="*/ 75412 h 2122526"/>
              <a:gd name="connsiteX11" fmla="*/ 6708221 w 12192002"/>
              <a:gd name="connsiteY11" fmla="*/ 104188 h 2122526"/>
              <a:gd name="connsiteX12" fmla="*/ 6904145 w 12192002"/>
              <a:gd name="connsiteY12" fmla="*/ 132143 h 2122526"/>
              <a:gd name="connsiteX13" fmla="*/ 7018495 w 12192002"/>
              <a:gd name="connsiteY13" fmla="*/ 161649 h 2122526"/>
              <a:gd name="connsiteX14" fmla="*/ 7096987 w 12192002"/>
              <a:gd name="connsiteY14" fmla="*/ 161275 h 2122526"/>
              <a:gd name="connsiteX15" fmla="*/ 7170807 w 12192002"/>
              <a:gd name="connsiteY15" fmla="*/ 173503 h 2122526"/>
              <a:gd name="connsiteX16" fmla="*/ 7197003 w 12192002"/>
              <a:gd name="connsiteY16" fmla="*/ 178151 h 2122526"/>
              <a:gd name="connsiteX17" fmla="*/ 7201101 w 12192002"/>
              <a:gd name="connsiteY17" fmla="*/ 183509 h 2122526"/>
              <a:gd name="connsiteX18" fmla="*/ 7218559 w 12192002"/>
              <a:gd name="connsiteY18" fmla="*/ 188059 h 2122526"/>
              <a:gd name="connsiteX19" fmla="*/ 7310852 w 12192002"/>
              <a:gd name="connsiteY19" fmla="*/ 213308 h 2122526"/>
              <a:gd name="connsiteX20" fmla="*/ 7312179 w 12192002"/>
              <a:gd name="connsiteY20" fmla="*/ 211866 h 2122526"/>
              <a:gd name="connsiteX21" fmla="*/ 7405390 w 12192002"/>
              <a:gd name="connsiteY21" fmla="*/ 202271 h 2122526"/>
              <a:gd name="connsiteX22" fmla="*/ 7495794 w 12192002"/>
              <a:gd name="connsiteY22" fmla="*/ 194166 h 2122526"/>
              <a:gd name="connsiteX23" fmla="*/ 7507039 w 12192002"/>
              <a:gd name="connsiteY23" fmla="*/ 196118 h 2122526"/>
              <a:gd name="connsiteX24" fmla="*/ 7507411 w 12192002"/>
              <a:gd name="connsiteY24" fmla="*/ 195791 h 2122526"/>
              <a:gd name="connsiteX25" fmla="*/ 7519570 w 12192002"/>
              <a:gd name="connsiteY25" fmla="*/ 197126 h 2122526"/>
              <a:gd name="connsiteX26" fmla="*/ 7527542 w 12192002"/>
              <a:gd name="connsiteY26" fmla="*/ 199679 h 2122526"/>
              <a:gd name="connsiteX27" fmla="*/ 7614346 w 12192002"/>
              <a:gd name="connsiteY27" fmla="*/ 205507 h 2122526"/>
              <a:gd name="connsiteX28" fmla="*/ 7718744 w 12192002"/>
              <a:gd name="connsiteY28" fmla="*/ 202036 h 2122526"/>
              <a:gd name="connsiteX29" fmla="*/ 7905407 w 12192002"/>
              <a:gd name="connsiteY29" fmla="*/ 227751 h 2122526"/>
              <a:gd name="connsiteX30" fmla="*/ 8090271 w 12192002"/>
              <a:gd name="connsiteY30" fmla="*/ 269724 h 2122526"/>
              <a:gd name="connsiteX31" fmla="*/ 8245834 w 12192002"/>
              <a:gd name="connsiteY31" fmla="*/ 315885 h 2122526"/>
              <a:gd name="connsiteX32" fmla="*/ 8252033 w 12192002"/>
              <a:gd name="connsiteY32" fmla="*/ 328877 h 2122526"/>
              <a:gd name="connsiteX33" fmla="*/ 8263376 w 12192002"/>
              <a:gd name="connsiteY33" fmla="*/ 338720 h 2122526"/>
              <a:gd name="connsiteX34" fmla="*/ 8266075 w 12192002"/>
              <a:gd name="connsiteY34" fmla="*/ 338490 h 2122526"/>
              <a:gd name="connsiteX35" fmla="*/ 8283149 w 12192002"/>
              <a:gd name="connsiteY35" fmla="*/ 345665 h 2122526"/>
              <a:gd name="connsiteX36" fmla="*/ 8284276 w 12192002"/>
              <a:gd name="connsiteY36" fmla="*/ 350108 h 2122526"/>
              <a:gd name="connsiteX37" fmla="*/ 8295173 w 12192002"/>
              <a:gd name="connsiteY37" fmla="*/ 355931 h 2122526"/>
              <a:gd name="connsiteX38" fmla="*/ 8314432 w 12192002"/>
              <a:gd name="connsiteY38" fmla="*/ 369826 h 2122526"/>
              <a:gd name="connsiteX39" fmla="*/ 8320104 w 12192002"/>
              <a:gd name="connsiteY39" fmla="*/ 370152 h 2122526"/>
              <a:gd name="connsiteX40" fmla="*/ 8352372 w 12192002"/>
              <a:gd name="connsiteY40" fmla="*/ 387570 h 2122526"/>
              <a:gd name="connsiteX41" fmla="*/ 8353799 w 12192002"/>
              <a:gd name="connsiteY41" fmla="*/ 386730 h 2122526"/>
              <a:gd name="connsiteX42" fmla="*/ 8367182 w 12192002"/>
              <a:gd name="connsiteY42" fmla="*/ 386924 h 2122526"/>
              <a:gd name="connsiteX43" fmla="*/ 8490249 w 12192002"/>
              <a:gd name="connsiteY43" fmla="*/ 400966 h 2122526"/>
              <a:gd name="connsiteX44" fmla="*/ 8497594 w 12192002"/>
              <a:gd name="connsiteY44" fmla="*/ 404016 h 2122526"/>
              <a:gd name="connsiteX45" fmla="*/ 8497968 w 12192002"/>
              <a:gd name="connsiteY45" fmla="*/ 403837 h 2122526"/>
              <a:gd name="connsiteX46" fmla="*/ 8506167 w 12192002"/>
              <a:gd name="connsiteY46" fmla="*/ 406575 h 2122526"/>
              <a:gd name="connsiteX47" fmla="*/ 8510983 w 12192002"/>
              <a:gd name="connsiteY47" fmla="*/ 409576 h 2122526"/>
              <a:gd name="connsiteX48" fmla="*/ 8525230 w 12192002"/>
              <a:gd name="connsiteY48" fmla="*/ 415491 h 2122526"/>
              <a:gd name="connsiteX49" fmla="*/ 8596071 w 12192002"/>
              <a:gd name="connsiteY49" fmla="*/ 400649 h 2122526"/>
              <a:gd name="connsiteX50" fmla="*/ 8707847 w 12192002"/>
              <a:gd name="connsiteY50" fmla="*/ 409221 h 2122526"/>
              <a:gd name="connsiteX51" fmla="*/ 8752444 w 12192002"/>
              <a:gd name="connsiteY51" fmla="*/ 411322 h 2122526"/>
              <a:gd name="connsiteX52" fmla="*/ 8928988 w 12192002"/>
              <a:gd name="connsiteY52" fmla="*/ 430554 h 2122526"/>
              <a:gd name="connsiteX53" fmla="*/ 8963048 w 12192002"/>
              <a:gd name="connsiteY53" fmla="*/ 427366 h 2122526"/>
              <a:gd name="connsiteX54" fmla="*/ 8968011 w 12192002"/>
              <a:gd name="connsiteY54" fmla="*/ 425141 h 2122526"/>
              <a:gd name="connsiteX55" fmla="*/ 8974337 w 12192002"/>
              <a:gd name="connsiteY55" fmla="*/ 424441 h 2122526"/>
              <a:gd name="connsiteX56" fmla="*/ 8990394 w 12192002"/>
              <a:gd name="connsiteY56" fmla="*/ 427667 h 2122526"/>
              <a:gd name="connsiteX57" fmla="*/ 8996232 w 12192002"/>
              <a:gd name="connsiteY57" fmla="*/ 429728 h 2122526"/>
              <a:gd name="connsiteX58" fmla="*/ 9005201 w 12192002"/>
              <a:gd name="connsiteY58" fmla="*/ 430939 h 2122526"/>
              <a:gd name="connsiteX59" fmla="*/ 9005486 w 12192002"/>
              <a:gd name="connsiteY59" fmla="*/ 430699 h 2122526"/>
              <a:gd name="connsiteX60" fmla="*/ 9053453 w 12192002"/>
              <a:gd name="connsiteY60" fmla="*/ 433984 h 2122526"/>
              <a:gd name="connsiteX61" fmla="*/ 9113812 w 12192002"/>
              <a:gd name="connsiteY61" fmla="*/ 425670 h 2122526"/>
              <a:gd name="connsiteX62" fmla="*/ 9137318 w 12192002"/>
              <a:gd name="connsiteY62" fmla="*/ 424304 h 2122526"/>
              <a:gd name="connsiteX63" fmla="*/ 9150210 w 12192002"/>
              <a:gd name="connsiteY63" fmla="*/ 422135 h 2122526"/>
              <a:gd name="connsiteX64" fmla="*/ 9151232 w 12192002"/>
              <a:gd name="connsiteY64" fmla="*/ 421070 h 2122526"/>
              <a:gd name="connsiteX65" fmla="*/ 9189246 w 12192002"/>
              <a:gd name="connsiteY65" fmla="*/ 432272 h 2122526"/>
              <a:gd name="connsiteX66" fmla="*/ 9194810 w 12192002"/>
              <a:gd name="connsiteY66" fmla="*/ 441511 h 2122526"/>
              <a:gd name="connsiteX67" fmla="*/ 9231370 w 12192002"/>
              <a:gd name="connsiteY67" fmla="*/ 451590 h 2122526"/>
              <a:gd name="connsiteX68" fmla="*/ 9343052 w 12192002"/>
              <a:gd name="connsiteY68" fmla="*/ 503495 h 2122526"/>
              <a:gd name="connsiteX69" fmla="*/ 9584507 w 12192002"/>
              <a:gd name="connsiteY69" fmla="*/ 549197 h 2122526"/>
              <a:gd name="connsiteX70" fmla="*/ 9728309 w 12192002"/>
              <a:gd name="connsiteY70" fmla="*/ 560617 h 2122526"/>
              <a:gd name="connsiteX71" fmla="*/ 9847792 w 12192002"/>
              <a:gd name="connsiteY71" fmla="*/ 580824 h 2122526"/>
              <a:gd name="connsiteX72" fmla="*/ 9960019 w 12192002"/>
              <a:gd name="connsiteY72" fmla="*/ 587592 h 2122526"/>
              <a:gd name="connsiteX73" fmla="*/ 10039240 w 12192002"/>
              <a:gd name="connsiteY73" fmla="*/ 603107 h 2122526"/>
              <a:gd name="connsiteX74" fmla="*/ 10082169 w 12192002"/>
              <a:gd name="connsiteY74" fmla="*/ 601443 h 2122526"/>
              <a:gd name="connsiteX75" fmla="*/ 10126500 w 12192002"/>
              <a:gd name="connsiteY75" fmla="*/ 603538 h 2122526"/>
              <a:gd name="connsiteX76" fmla="*/ 10261101 w 12192002"/>
              <a:gd name="connsiteY76" fmla="*/ 615053 h 2122526"/>
              <a:gd name="connsiteX77" fmla="*/ 10336855 w 12192002"/>
              <a:gd name="connsiteY77" fmla="*/ 624804 h 2122526"/>
              <a:gd name="connsiteX78" fmla="*/ 10383868 w 12192002"/>
              <a:gd name="connsiteY78" fmla="*/ 625415 h 2122526"/>
              <a:gd name="connsiteX79" fmla="*/ 10445984 w 12192002"/>
              <a:gd name="connsiteY79" fmla="*/ 629262 h 2122526"/>
              <a:gd name="connsiteX80" fmla="*/ 10519280 w 12192002"/>
              <a:gd name="connsiteY80" fmla="*/ 631320 h 2122526"/>
              <a:gd name="connsiteX81" fmla="*/ 10644619 w 12192002"/>
              <a:gd name="connsiteY81" fmla="*/ 651566 h 2122526"/>
              <a:gd name="connsiteX82" fmla="*/ 10857724 w 12192002"/>
              <a:gd name="connsiteY82" fmla="*/ 712684 h 2122526"/>
              <a:gd name="connsiteX83" fmla="*/ 10951063 w 12192002"/>
              <a:gd name="connsiteY83" fmla="*/ 725767 h 2122526"/>
              <a:gd name="connsiteX84" fmla="*/ 11030956 w 12192002"/>
              <a:gd name="connsiteY84" fmla="*/ 721011 h 2122526"/>
              <a:gd name="connsiteX85" fmla="*/ 11085938 w 12192002"/>
              <a:gd name="connsiteY85" fmla="*/ 723892 h 2122526"/>
              <a:gd name="connsiteX86" fmla="*/ 11143411 w 12192002"/>
              <a:gd name="connsiteY86" fmla="*/ 733141 h 2122526"/>
              <a:gd name="connsiteX87" fmla="*/ 11195087 w 12192002"/>
              <a:gd name="connsiteY87" fmla="*/ 732494 h 2122526"/>
              <a:gd name="connsiteX88" fmla="*/ 11273972 w 12192002"/>
              <a:gd name="connsiteY88" fmla="*/ 729660 h 2122526"/>
              <a:gd name="connsiteX89" fmla="*/ 11369715 w 12192002"/>
              <a:gd name="connsiteY89" fmla="*/ 813181 h 2122526"/>
              <a:gd name="connsiteX90" fmla="*/ 11462695 w 12192002"/>
              <a:gd name="connsiteY90" fmla="*/ 874654 h 2122526"/>
              <a:gd name="connsiteX91" fmla="*/ 11516473 w 12192002"/>
              <a:gd name="connsiteY91" fmla="*/ 928206 h 2122526"/>
              <a:gd name="connsiteX92" fmla="*/ 11585369 w 12192002"/>
              <a:gd name="connsiteY92" fmla="*/ 1004898 h 2122526"/>
              <a:gd name="connsiteX93" fmla="*/ 11744187 w 12192002"/>
              <a:gd name="connsiteY93" fmla="*/ 1047864 h 2122526"/>
              <a:gd name="connsiteX94" fmla="*/ 11854857 w 12192002"/>
              <a:gd name="connsiteY94" fmla="*/ 1112485 h 2122526"/>
              <a:gd name="connsiteX95" fmla="*/ 11925839 w 12192002"/>
              <a:gd name="connsiteY95" fmla="*/ 1110203 h 2122526"/>
              <a:gd name="connsiteX96" fmla="*/ 12080164 w 12192002"/>
              <a:gd name="connsiteY96" fmla="*/ 1090885 h 2122526"/>
              <a:gd name="connsiteX97" fmla="*/ 12140863 w 12192002"/>
              <a:gd name="connsiteY97" fmla="*/ 1035036 h 2122526"/>
              <a:gd name="connsiteX98" fmla="*/ 12192002 w 12192002"/>
              <a:gd name="connsiteY98" fmla="*/ 1015838 h 2122526"/>
              <a:gd name="connsiteX99" fmla="*/ 12192002 w 12192002"/>
              <a:gd name="connsiteY99" fmla="*/ 1955549 h 2122526"/>
              <a:gd name="connsiteX100" fmla="*/ 12192000 w 12192002"/>
              <a:gd name="connsiteY100" fmla="*/ 1955549 h 2122526"/>
              <a:gd name="connsiteX101" fmla="*/ 12192000 w 12192002"/>
              <a:gd name="connsiteY101" fmla="*/ 2122526 h 2122526"/>
              <a:gd name="connsiteX102" fmla="*/ 0 w 12192002"/>
              <a:gd name="connsiteY102" fmla="*/ 2122526 h 2122526"/>
              <a:gd name="connsiteX103" fmla="*/ 0 w 12192002"/>
              <a:gd name="connsiteY103" fmla="*/ 1348327 h 2122526"/>
              <a:gd name="connsiteX104" fmla="*/ 2 w 12192002"/>
              <a:gd name="connsiteY104" fmla="*/ 1348327 h 2122526"/>
              <a:gd name="connsiteX105" fmla="*/ 2 w 12192002"/>
              <a:gd name="connsiteY105" fmla="*/ 592017 h 2122526"/>
              <a:gd name="connsiteX106" fmla="*/ 15526 w 12192002"/>
              <a:gd name="connsiteY106" fmla="*/ 586548 h 2122526"/>
              <a:gd name="connsiteX107" fmla="*/ 118381 w 12192002"/>
              <a:gd name="connsiteY107" fmla="*/ 583692 h 2122526"/>
              <a:gd name="connsiteX108" fmla="*/ 292435 w 12192002"/>
              <a:gd name="connsiteY108" fmla="*/ 531887 h 2122526"/>
              <a:gd name="connsiteX109" fmla="*/ 404015 w 12192002"/>
              <a:gd name="connsiteY109" fmla="*/ 511191 h 2122526"/>
              <a:gd name="connsiteX110" fmla="*/ 445099 w 12192002"/>
              <a:gd name="connsiteY110" fmla="*/ 505368 h 2122526"/>
              <a:gd name="connsiteX111" fmla="*/ 571717 w 12192002"/>
              <a:gd name="connsiteY111" fmla="*/ 467338 h 2122526"/>
              <a:gd name="connsiteX112" fmla="*/ 578535 w 12192002"/>
              <a:gd name="connsiteY112" fmla="*/ 467527 h 2122526"/>
              <a:gd name="connsiteX113" fmla="*/ 596792 w 12192002"/>
              <a:gd name="connsiteY113" fmla="*/ 464875 h 2122526"/>
              <a:gd name="connsiteX114" fmla="*/ 708875 w 12192002"/>
              <a:gd name="connsiteY114" fmla="*/ 422017 h 2122526"/>
              <a:gd name="connsiteX115" fmla="*/ 719742 w 12192002"/>
              <a:gd name="connsiteY115" fmla="*/ 416340 h 2122526"/>
              <a:gd name="connsiteX116" fmla="*/ 720047 w 12192002"/>
              <a:gd name="connsiteY116" fmla="*/ 415078 h 2122526"/>
              <a:gd name="connsiteX117" fmla="*/ 763053 w 12192002"/>
              <a:gd name="connsiteY117" fmla="*/ 414307 h 2122526"/>
              <a:gd name="connsiteX118" fmla="*/ 767901 w 12192002"/>
              <a:gd name="connsiteY118" fmla="*/ 412086 h 2122526"/>
              <a:gd name="connsiteX119" fmla="*/ 797041 w 12192002"/>
              <a:gd name="connsiteY119" fmla="*/ 414293 h 2122526"/>
              <a:gd name="connsiteX120" fmla="*/ 811506 w 12192002"/>
              <a:gd name="connsiteY120" fmla="*/ 413988 h 2122526"/>
              <a:gd name="connsiteX121" fmla="*/ 816809 w 12192002"/>
              <a:gd name="connsiteY121" fmla="*/ 416882 h 2122526"/>
              <a:gd name="connsiteX122" fmla="*/ 837540 w 12192002"/>
              <a:gd name="connsiteY122" fmla="*/ 414918 h 2122526"/>
              <a:gd name="connsiteX123" fmla="*/ 858269 w 12192002"/>
              <a:gd name="connsiteY123" fmla="*/ 416131 h 2122526"/>
              <a:gd name="connsiteX124" fmla="*/ 948732 w 12192002"/>
              <a:gd name="connsiteY124" fmla="*/ 404293 h 2122526"/>
              <a:gd name="connsiteX125" fmla="*/ 1149979 w 12192002"/>
              <a:gd name="connsiteY125" fmla="*/ 406698 h 2122526"/>
              <a:gd name="connsiteX126" fmla="*/ 1496110 w 12192002"/>
              <a:gd name="connsiteY126" fmla="*/ 357263 h 2122526"/>
              <a:gd name="connsiteX127" fmla="*/ 1608669 w 12192002"/>
              <a:gd name="connsiteY127" fmla="*/ 331673 h 2122526"/>
              <a:gd name="connsiteX128" fmla="*/ 1675071 w 12192002"/>
              <a:gd name="connsiteY128" fmla="*/ 324776 h 2122526"/>
              <a:gd name="connsiteX129" fmla="*/ 1738204 w 12192002"/>
              <a:gd name="connsiteY129" fmla="*/ 308427 h 2122526"/>
              <a:gd name="connsiteX130" fmla="*/ 1786655 w 12192002"/>
              <a:gd name="connsiteY130" fmla="*/ 303376 h 2122526"/>
              <a:gd name="connsiteX131" fmla="*/ 1873080 w 12192002"/>
              <a:gd name="connsiteY131" fmla="*/ 330998 h 2122526"/>
              <a:gd name="connsiteX132" fmla="*/ 1921650 w 12192002"/>
              <a:gd name="connsiteY132" fmla="*/ 332593 h 2122526"/>
              <a:gd name="connsiteX133" fmla="*/ 1928172 w 12192002"/>
              <a:gd name="connsiteY133" fmla="*/ 327762 h 2122526"/>
              <a:gd name="connsiteX134" fmla="*/ 1997356 w 12192002"/>
              <a:gd name="connsiteY134" fmla="*/ 349707 h 2122526"/>
              <a:gd name="connsiteX135" fmla="*/ 2094665 w 12192002"/>
              <a:gd name="connsiteY135" fmla="*/ 341687 h 2122526"/>
              <a:gd name="connsiteX136" fmla="*/ 2208578 w 12192002"/>
              <a:gd name="connsiteY136" fmla="*/ 324976 h 2122526"/>
              <a:gd name="connsiteX137" fmla="*/ 2315112 w 12192002"/>
              <a:gd name="connsiteY137" fmla="*/ 319743 h 2122526"/>
              <a:gd name="connsiteX138" fmla="*/ 2443255 w 12192002"/>
              <a:gd name="connsiteY138" fmla="*/ 328210 h 2122526"/>
              <a:gd name="connsiteX139" fmla="*/ 2568028 w 12192002"/>
              <a:gd name="connsiteY139" fmla="*/ 342111 h 2122526"/>
              <a:gd name="connsiteX140" fmla="*/ 2646527 w 12192002"/>
              <a:gd name="connsiteY140" fmla="*/ 315870 h 2122526"/>
              <a:gd name="connsiteX141" fmla="*/ 2781569 w 12192002"/>
              <a:gd name="connsiteY141" fmla="*/ 326406 h 2122526"/>
              <a:gd name="connsiteX142" fmla="*/ 3030291 w 12192002"/>
              <a:gd name="connsiteY142" fmla="*/ 348227 h 2122526"/>
              <a:gd name="connsiteX143" fmla="*/ 3142556 w 12192002"/>
              <a:gd name="connsiteY143" fmla="*/ 350870 h 2122526"/>
              <a:gd name="connsiteX144" fmla="*/ 3262356 w 12192002"/>
              <a:gd name="connsiteY144" fmla="*/ 358645 h 2122526"/>
              <a:gd name="connsiteX145" fmla="*/ 3341698 w 12192002"/>
              <a:gd name="connsiteY145" fmla="*/ 364522 h 2122526"/>
              <a:gd name="connsiteX146" fmla="*/ 3344026 w 12192002"/>
              <a:gd name="connsiteY146" fmla="*/ 363547 h 2122526"/>
              <a:gd name="connsiteX147" fmla="*/ 3363888 w 12192002"/>
              <a:gd name="connsiteY147" fmla="*/ 365229 h 2122526"/>
              <a:gd name="connsiteX148" fmla="*/ 3400728 w 12192002"/>
              <a:gd name="connsiteY148" fmla="*/ 382181 h 2122526"/>
              <a:gd name="connsiteX149" fmla="*/ 3473223 w 12192002"/>
              <a:gd name="connsiteY149" fmla="*/ 370133 h 2122526"/>
              <a:gd name="connsiteX150" fmla="*/ 3536135 w 12192002"/>
              <a:gd name="connsiteY150" fmla="*/ 366472 h 2122526"/>
              <a:gd name="connsiteX151" fmla="*/ 3585978 w 12192002"/>
              <a:gd name="connsiteY151" fmla="*/ 356773 h 2122526"/>
              <a:gd name="connsiteX152" fmla="*/ 3594501 w 12192002"/>
              <a:gd name="connsiteY152" fmla="*/ 357463 h 2122526"/>
              <a:gd name="connsiteX153" fmla="*/ 3594736 w 12192002"/>
              <a:gd name="connsiteY153" fmla="*/ 357194 h 2122526"/>
              <a:gd name="connsiteX154" fmla="*/ 3603855 w 12192002"/>
              <a:gd name="connsiteY154" fmla="*/ 357358 h 2122526"/>
              <a:gd name="connsiteX155" fmla="*/ 3610035 w 12192002"/>
              <a:gd name="connsiteY155" fmla="*/ 358720 h 2122526"/>
              <a:gd name="connsiteX156" fmla="*/ 3682513 w 12192002"/>
              <a:gd name="connsiteY156" fmla="*/ 326449 h 2122526"/>
              <a:gd name="connsiteX157" fmla="*/ 3789760 w 12192002"/>
              <a:gd name="connsiteY157" fmla="*/ 302526 h 2122526"/>
              <a:gd name="connsiteX158" fmla="*/ 3897275 w 12192002"/>
              <a:gd name="connsiteY158" fmla="*/ 282288 h 2122526"/>
              <a:gd name="connsiteX159" fmla="*/ 3936846 w 12192002"/>
              <a:gd name="connsiteY159" fmla="*/ 276633 h 2122526"/>
              <a:gd name="connsiteX160" fmla="*/ 4004538 w 12192002"/>
              <a:gd name="connsiteY160" fmla="*/ 259176 h 2122526"/>
              <a:gd name="connsiteX161" fmla="*/ 4033778 w 12192002"/>
              <a:gd name="connsiteY161" fmla="*/ 246608 h 2122526"/>
              <a:gd name="connsiteX162" fmla="*/ 4035363 w 12192002"/>
              <a:gd name="connsiteY162" fmla="*/ 246843 h 2122526"/>
              <a:gd name="connsiteX163" fmla="*/ 4036996 w 12192002"/>
              <a:gd name="connsiteY163" fmla="*/ 243176 h 2122526"/>
              <a:gd name="connsiteX164" fmla="*/ 4042364 w 12192002"/>
              <a:gd name="connsiteY164" fmla="*/ 240742 h 2122526"/>
              <a:gd name="connsiteX165" fmla="*/ 4058954 w 12192002"/>
              <a:gd name="connsiteY165" fmla="*/ 239121 h 2122526"/>
              <a:gd name="connsiteX166" fmla="*/ 4065510 w 12192002"/>
              <a:gd name="connsiteY166" fmla="*/ 239339 h 2122526"/>
              <a:gd name="connsiteX167" fmla="*/ 4074427 w 12192002"/>
              <a:gd name="connsiteY167" fmla="*/ 237895 h 2122526"/>
              <a:gd name="connsiteX168" fmla="*/ 4074546 w 12192002"/>
              <a:gd name="connsiteY168" fmla="*/ 237596 h 2122526"/>
              <a:gd name="connsiteX169" fmla="*/ 4083097 w 12192002"/>
              <a:gd name="connsiteY169" fmla="*/ 236761 h 2122526"/>
              <a:gd name="connsiteX170" fmla="*/ 4142745 w 12192002"/>
              <a:gd name="connsiteY170" fmla="*/ 210228 h 2122526"/>
              <a:gd name="connsiteX171" fmla="*/ 4191248 w 12192002"/>
              <a:gd name="connsiteY171" fmla="*/ 194363 h 2122526"/>
              <a:gd name="connsiteX172" fmla="*/ 4201744 w 12192002"/>
              <a:gd name="connsiteY172" fmla="*/ 188729 h 2122526"/>
              <a:gd name="connsiteX173" fmla="*/ 4202048 w 12192002"/>
              <a:gd name="connsiteY173" fmla="*/ 187470 h 2122526"/>
              <a:gd name="connsiteX174" fmla="*/ 4248116 w 12192002"/>
              <a:gd name="connsiteY174" fmla="*/ 184675 h 2122526"/>
              <a:gd name="connsiteX175" fmla="*/ 4276141 w 12192002"/>
              <a:gd name="connsiteY175" fmla="*/ 186999 h 2122526"/>
              <a:gd name="connsiteX176" fmla="*/ 4290062 w 12192002"/>
              <a:gd name="connsiteY176" fmla="*/ 186753 h 2122526"/>
              <a:gd name="connsiteX177" fmla="*/ 4295143 w 12192002"/>
              <a:gd name="connsiteY177" fmla="*/ 189670 h 2122526"/>
              <a:gd name="connsiteX178" fmla="*/ 4315108 w 12192002"/>
              <a:gd name="connsiteY178" fmla="*/ 187791 h 2122526"/>
              <a:gd name="connsiteX179" fmla="*/ 4316965 w 12192002"/>
              <a:gd name="connsiteY179" fmla="*/ 186450 h 2122526"/>
              <a:gd name="connsiteX180" fmla="*/ 4362875 w 12192002"/>
              <a:gd name="connsiteY180" fmla="*/ 193065 h 2122526"/>
              <a:gd name="connsiteX181" fmla="*/ 4428542 w 12192002"/>
              <a:gd name="connsiteY181" fmla="*/ 191719 h 2122526"/>
              <a:gd name="connsiteX182" fmla="*/ 4515813 w 12192002"/>
              <a:gd name="connsiteY182" fmla="*/ 181068 h 2122526"/>
              <a:gd name="connsiteX183" fmla="*/ 4715526 w 12192002"/>
              <a:gd name="connsiteY183" fmla="*/ 171166 h 2122526"/>
              <a:gd name="connsiteX184" fmla="*/ 4762447 w 12192002"/>
              <a:gd name="connsiteY184" fmla="*/ 162678 h 2122526"/>
              <a:gd name="connsiteX185" fmla="*/ 4840439 w 12192002"/>
              <a:gd name="connsiteY185" fmla="*/ 134910 h 2122526"/>
              <a:gd name="connsiteX186" fmla="*/ 5011513 w 12192002"/>
              <a:gd name="connsiteY186" fmla="*/ 110893 h 2122526"/>
              <a:gd name="connsiteX187" fmla="*/ 5065790 w 12192002"/>
              <a:gd name="connsiteY187" fmla="*/ 94512 h 2122526"/>
              <a:gd name="connsiteX188" fmla="*/ 5121659 w 12192002"/>
              <a:gd name="connsiteY188" fmla="*/ 101083 h 2122526"/>
              <a:gd name="connsiteX189" fmla="*/ 5139595 w 12192002"/>
              <a:gd name="connsiteY189" fmla="*/ 90230 h 2122526"/>
              <a:gd name="connsiteX190" fmla="*/ 5142598 w 12192002"/>
              <a:gd name="connsiteY190" fmla="*/ 88129 h 2122526"/>
              <a:gd name="connsiteX191" fmla="*/ 5156554 w 12192002"/>
              <a:gd name="connsiteY191" fmla="*/ 84729 h 2122526"/>
              <a:gd name="connsiteX192" fmla="*/ 5174660 w 12192002"/>
              <a:gd name="connsiteY192" fmla="*/ 77506 h 2122526"/>
              <a:gd name="connsiteX193" fmla="*/ 5222961 w 12192002"/>
              <a:gd name="connsiteY193" fmla="*/ 74516 h 2122526"/>
              <a:gd name="connsiteX194" fmla="*/ 5261763 w 12192002"/>
              <a:gd name="connsiteY194" fmla="*/ 63392 h 2122526"/>
              <a:gd name="connsiteX195" fmla="*/ 5381667 w 12192002"/>
              <a:gd name="connsiteY195" fmla="*/ 42975 h 2122526"/>
              <a:gd name="connsiteX196" fmla="*/ 5432760 w 12192002"/>
              <a:gd name="connsiteY196" fmla="*/ 25273 h 2122526"/>
              <a:gd name="connsiteX197" fmla="*/ 5470905 w 12192002"/>
              <a:gd name="connsiteY197" fmla="*/ 14020 h 2122526"/>
              <a:gd name="connsiteX198" fmla="*/ 5626960 w 12192002"/>
              <a:gd name="connsiteY198" fmla="*/ 0 h 2122526"/>
              <a:gd name="connsiteX0" fmla="*/ 5626960 w 12192002"/>
              <a:gd name="connsiteY0" fmla="*/ 0 h 2122526"/>
              <a:gd name="connsiteX1" fmla="*/ 5758918 w 12192002"/>
              <a:gd name="connsiteY1" fmla="*/ 1023 h 2122526"/>
              <a:gd name="connsiteX2" fmla="*/ 5957375 w 12192002"/>
              <a:gd name="connsiteY2" fmla="*/ 16715 h 2122526"/>
              <a:gd name="connsiteX3" fmla="*/ 6010090 w 12192002"/>
              <a:gd name="connsiteY3" fmla="*/ 20359 h 2122526"/>
              <a:gd name="connsiteX4" fmla="*/ 6041282 w 12192002"/>
              <a:gd name="connsiteY4" fmla="*/ 15266 h 2122526"/>
              <a:gd name="connsiteX5" fmla="*/ 6048637 w 12192002"/>
              <a:gd name="connsiteY5" fmla="*/ 6917 h 2122526"/>
              <a:gd name="connsiteX6" fmla="*/ 6068529 w 12192002"/>
              <a:gd name="connsiteY6" fmla="*/ 7600 h 2122526"/>
              <a:gd name="connsiteX7" fmla="*/ 6073847 w 12192002"/>
              <a:gd name="connsiteY7" fmla="*/ 6063 h 2122526"/>
              <a:gd name="connsiteX8" fmla="*/ 6168673 w 12192002"/>
              <a:gd name="connsiteY8" fmla="*/ 26525 h 2122526"/>
              <a:gd name="connsiteX9" fmla="*/ 6317559 w 12192002"/>
              <a:gd name="connsiteY9" fmla="*/ 28612 h 2122526"/>
              <a:gd name="connsiteX10" fmla="*/ 6549454 w 12192002"/>
              <a:gd name="connsiteY10" fmla="*/ 75412 h 2122526"/>
              <a:gd name="connsiteX11" fmla="*/ 6708221 w 12192002"/>
              <a:gd name="connsiteY11" fmla="*/ 104188 h 2122526"/>
              <a:gd name="connsiteX12" fmla="*/ 6904145 w 12192002"/>
              <a:gd name="connsiteY12" fmla="*/ 132143 h 2122526"/>
              <a:gd name="connsiteX13" fmla="*/ 7018495 w 12192002"/>
              <a:gd name="connsiteY13" fmla="*/ 161649 h 2122526"/>
              <a:gd name="connsiteX14" fmla="*/ 7096987 w 12192002"/>
              <a:gd name="connsiteY14" fmla="*/ 161275 h 2122526"/>
              <a:gd name="connsiteX15" fmla="*/ 7170807 w 12192002"/>
              <a:gd name="connsiteY15" fmla="*/ 173503 h 2122526"/>
              <a:gd name="connsiteX16" fmla="*/ 7197003 w 12192002"/>
              <a:gd name="connsiteY16" fmla="*/ 178151 h 2122526"/>
              <a:gd name="connsiteX17" fmla="*/ 7201101 w 12192002"/>
              <a:gd name="connsiteY17" fmla="*/ 183509 h 2122526"/>
              <a:gd name="connsiteX18" fmla="*/ 7218559 w 12192002"/>
              <a:gd name="connsiteY18" fmla="*/ 188059 h 2122526"/>
              <a:gd name="connsiteX19" fmla="*/ 7310852 w 12192002"/>
              <a:gd name="connsiteY19" fmla="*/ 213308 h 2122526"/>
              <a:gd name="connsiteX20" fmla="*/ 7312179 w 12192002"/>
              <a:gd name="connsiteY20" fmla="*/ 211866 h 2122526"/>
              <a:gd name="connsiteX21" fmla="*/ 7405390 w 12192002"/>
              <a:gd name="connsiteY21" fmla="*/ 202271 h 2122526"/>
              <a:gd name="connsiteX22" fmla="*/ 7495794 w 12192002"/>
              <a:gd name="connsiteY22" fmla="*/ 194166 h 2122526"/>
              <a:gd name="connsiteX23" fmla="*/ 7507039 w 12192002"/>
              <a:gd name="connsiteY23" fmla="*/ 196118 h 2122526"/>
              <a:gd name="connsiteX24" fmla="*/ 7507411 w 12192002"/>
              <a:gd name="connsiteY24" fmla="*/ 195791 h 2122526"/>
              <a:gd name="connsiteX25" fmla="*/ 7519570 w 12192002"/>
              <a:gd name="connsiteY25" fmla="*/ 197126 h 2122526"/>
              <a:gd name="connsiteX26" fmla="*/ 7527542 w 12192002"/>
              <a:gd name="connsiteY26" fmla="*/ 199679 h 2122526"/>
              <a:gd name="connsiteX27" fmla="*/ 7614346 w 12192002"/>
              <a:gd name="connsiteY27" fmla="*/ 205507 h 2122526"/>
              <a:gd name="connsiteX28" fmla="*/ 7718744 w 12192002"/>
              <a:gd name="connsiteY28" fmla="*/ 202036 h 2122526"/>
              <a:gd name="connsiteX29" fmla="*/ 7905407 w 12192002"/>
              <a:gd name="connsiteY29" fmla="*/ 227751 h 2122526"/>
              <a:gd name="connsiteX30" fmla="*/ 8090271 w 12192002"/>
              <a:gd name="connsiteY30" fmla="*/ 269724 h 2122526"/>
              <a:gd name="connsiteX31" fmla="*/ 8245834 w 12192002"/>
              <a:gd name="connsiteY31" fmla="*/ 315885 h 2122526"/>
              <a:gd name="connsiteX32" fmla="*/ 8252033 w 12192002"/>
              <a:gd name="connsiteY32" fmla="*/ 328877 h 2122526"/>
              <a:gd name="connsiteX33" fmla="*/ 8263376 w 12192002"/>
              <a:gd name="connsiteY33" fmla="*/ 338720 h 2122526"/>
              <a:gd name="connsiteX34" fmla="*/ 8266075 w 12192002"/>
              <a:gd name="connsiteY34" fmla="*/ 338490 h 2122526"/>
              <a:gd name="connsiteX35" fmla="*/ 8283149 w 12192002"/>
              <a:gd name="connsiteY35" fmla="*/ 345665 h 2122526"/>
              <a:gd name="connsiteX36" fmla="*/ 8284276 w 12192002"/>
              <a:gd name="connsiteY36" fmla="*/ 350108 h 2122526"/>
              <a:gd name="connsiteX37" fmla="*/ 8295173 w 12192002"/>
              <a:gd name="connsiteY37" fmla="*/ 355931 h 2122526"/>
              <a:gd name="connsiteX38" fmla="*/ 8314432 w 12192002"/>
              <a:gd name="connsiteY38" fmla="*/ 369826 h 2122526"/>
              <a:gd name="connsiteX39" fmla="*/ 8320104 w 12192002"/>
              <a:gd name="connsiteY39" fmla="*/ 370152 h 2122526"/>
              <a:gd name="connsiteX40" fmla="*/ 8352372 w 12192002"/>
              <a:gd name="connsiteY40" fmla="*/ 387570 h 2122526"/>
              <a:gd name="connsiteX41" fmla="*/ 8353799 w 12192002"/>
              <a:gd name="connsiteY41" fmla="*/ 386730 h 2122526"/>
              <a:gd name="connsiteX42" fmla="*/ 8367182 w 12192002"/>
              <a:gd name="connsiteY42" fmla="*/ 386924 h 2122526"/>
              <a:gd name="connsiteX43" fmla="*/ 8490249 w 12192002"/>
              <a:gd name="connsiteY43" fmla="*/ 400966 h 2122526"/>
              <a:gd name="connsiteX44" fmla="*/ 8497594 w 12192002"/>
              <a:gd name="connsiteY44" fmla="*/ 404016 h 2122526"/>
              <a:gd name="connsiteX45" fmla="*/ 8497968 w 12192002"/>
              <a:gd name="connsiteY45" fmla="*/ 403837 h 2122526"/>
              <a:gd name="connsiteX46" fmla="*/ 8506167 w 12192002"/>
              <a:gd name="connsiteY46" fmla="*/ 406575 h 2122526"/>
              <a:gd name="connsiteX47" fmla="*/ 8510983 w 12192002"/>
              <a:gd name="connsiteY47" fmla="*/ 409576 h 2122526"/>
              <a:gd name="connsiteX48" fmla="*/ 8525230 w 12192002"/>
              <a:gd name="connsiteY48" fmla="*/ 415491 h 2122526"/>
              <a:gd name="connsiteX49" fmla="*/ 8596071 w 12192002"/>
              <a:gd name="connsiteY49" fmla="*/ 400649 h 2122526"/>
              <a:gd name="connsiteX50" fmla="*/ 8707847 w 12192002"/>
              <a:gd name="connsiteY50" fmla="*/ 409221 h 2122526"/>
              <a:gd name="connsiteX51" fmla="*/ 8752444 w 12192002"/>
              <a:gd name="connsiteY51" fmla="*/ 411322 h 2122526"/>
              <a:gd name="connsiteX52" fmla="*/ 8928988 w 12192002"/>
              <a:gd name="connsiteY52" fmla="*/ 430554 h 2122526"/>
              <a:gd name="connsiteX53" fmla="*/ 8963048 w 12192002"/>
              <a:gd name="connsiteY53" fmla="*/ 427366 h 2122526"/>
              <a:gd name="connsiteX54" fmla="*/ 8968011 w 12192002"/>
              <a:gd name="connsiteY54" fmla="*/ 425141 h 2122526"/>
              <a:gd name="connsiteX55" fmla="*/ 8974337 w 12192002"/>
              <a:gd name="connsiteY55" fmla="*/ 424441 h 2122526"/>
              <a:gd name="connsiteX56" fmla="*/ 8990394 w 12192002"/>
              <a:gd name="connsiteY56" fmla="*/ 427667 h 2122526"/>
              <a:gd name="connsiteX57" fmla="*/ 8996232 w 12192002"/>
              <a:gd name="connsiteY57" fmla="*/ 429728 h 2122526"/>
              <a:gd name="connsiteX58" fmla="*/ 9005201 w 12192002"/>
              <a:gd name="connsiteY58" fmla="*/ 430939 h 2122526"/>
              <a:gd name="connsiteX59" fmla="*/ 9005486 w 12192002"/>
              <a:gd name="connsiteY59" fmla="*/ 430699 h 2122526"/>
              <a:gd name="connsiteX60" fmla="*/ 9053453 w 12192002"/>
              <a:gd name="connsiteY60" fmla="*/ 433984 h 2122526"/>
              <a:gd name="connsiteX61" fmla="*/ 9113812 w 12192002"/>
              <a:gd name="connsiteY61" fmla="*/ 425670 h 2122526"/>
              <a:gd name="connsiteX62" fmla="*/ 9137318 w 12192002"/>
              <a:gd name="connsiteY62" fmla="*/ 424304 h 2122526"/>
              <a:gd name="connsiteX63" fmla="*/ 9150210 w 12192002"/>
              <a:gd name="connsiteY63" fmla="*/ 422135 h 2122526"/>
              <a:gd name="connsiteX64" fmla="*/ 9151232 w 12192002"/>
              <a:gd name="connsiteY64" fmla="*/ 421070 h 2122526"/>
              <a:gd name="connsiteX65" fmla="*/ 9189246 w 12192002"/>
              <a:gd name="connsiteY65" fmla="*/ 432272 h 2122526"/>
              <a:gd name="connsiteX66" fmla="*/ 9194810 w 12192002"/>
              <a:gd name="connsiteY66" fmla="*/ 441511 h 2122526"/>
              <a:gd name="connsiteX67" fmla="*/ 9231370 w 12192002"/>
              <a:gd name="connsiteY67" fmla="*/ 451590 h 2122526"/>
              <a:gd name="connsiteX68" fmla="*/ 9343052 w 12192002"/>
              <a:gd name="connsiteY68" fmla="*/ 503495 h 2122526"/>
              <a:gd name="connsiteX69" fmla="*/ 9584507 w 12192002"/>
              <a:gd name="connsiteY69" fmla="*/ 549197 h 2122526"/>
              <a:gd name="connsiteX70" fmla="*/ 9728309 w 12192002"/>
              <a:gd name="connsiteY70" fmla="*/ 560617 h 2122526"/>
              <a:gd name="connsiteX71" fmla="*/ 9847792 w 12192002"/>
              <a:gd name="connsiteY71" fmla="*/ 580824 h 2122526"/>
              <a:gd name="connsiteX72" fmla="*/ 9960019 w 12192002"/>
              <a:gd name="connsiteY72" fmla="*/ 587592 h 2122526"/>
              <a:gd name="connsiteX73" fmla="*/ 10039240 w 12192002"/>
              <a:gd name="connsiteY73" fmla="*/ 603107 h 2122526"/>
              <a:gd name="connsiteX74" fmla="*/ 10082169 w 12192002"/>
              <a:gd name="connsiteY74" fmla="*/ 601443 h 2122526"/>
              <a:gd name="connsiteX75" fmla="*/ 10126500 w 12192002"/>
              <a:gd name="connsiteY75" fmla="*/ 603538 h 2122526"/>
              <a:gd name="connsiteX76" fmla="*/ 10261101 w 12192002"/>
              <a:gd name="connsiteY76" fmla="*/ 615053 h 2122526"/>
              <a:gd name="connsiteX77" fmla="*/ 10336855 w 12192002"/>
              <a:gd name="connsiteY77" fmla="*/ 624804 h 2122526"/>
              <a:gd name="connsiteX78" fmla="*/ 10383868 w 12192002"/>
              <a:gd name="connsiteY78" fmla="*/ 625415 h 2122526"/>
              <a:gd name="connsiteX79" fmla="*/ 10445984 w 12192002"/>
              <a:gd name="connsiteY79" fmla="*/ 629262 h 2122526"/>
              <a:gd name="connsiteX80" fmla="*/ 10519280 w 12192002"/>
              <a:gd name="connsiteY80" fmla="*/ 631320 h 2122526"/>
              <a:gd name="connsiteX81" fmla="*/ 10644619 w 12192002"/>
              <a:gd name="connsiteY81" fmla="*/ 651566 h 2122526"/>
              <a:gd name="connsiteX82" fmla="*/ 10857724 w 12192002"/>
              <a:gd name="connsiteY82" fmla="*/ 712684 h 2122526"/>
              <a:gd name="connsiteX83" fmla="*/ 10951063 w 12192002"/>
              <a:gd name="connsiteY83" fmla="*/ 725767 h 2122526"/>
              <a:gd name="connsiteX84" fmla="*/ 11030956 w 12192002"/>
              <a:gd name="connsiteY84" fmla="*/ 721011 h 2122526"/>
              <a:gd name="connsiteX85" fmla="*/ 11085938 w 12192002"/>
              <a:gd name="connsiteY85" fmla="*/ 723892 h 2122526"/>
              <a:gd name="connsiteX86" fmla="*/ 11143411 w 12192002"/>
              <a:gd name="connsiteY86" fmla="*/ 733141 h 2122526"/>
              <a:gd name="connsiteX87" fmla="*/ 11195087 w 12192002"/>
              <a:gd name="connsiteY87" fmla="*/ 732494 h 2122526"/>
              <a:gd name="connsiteX88" fmla="*/ 11273972 w 12192002"/>
              <a:gd name="connsiteY88" fmla="*/ 753513 h 2122526"/>
              <a:gd name="connsiteX89" fmla="*/ 11369715 w 12192002"/>
              <a:gd name="connsiteY89" fmla="*/ 813181 h 2122526"/>
              <a:gd name="connsiteX90" fmla="*/ 11462695 w 12192002"/>
              <a:gd name="connsiteY90" fmla="*/ 874654 h 2122526"/>
              <a:gd name="connsiteX91" fmla="*/ 11516473 w 12192002"/>
              <a:gd name="connsiteY91" fmla="*/ 928206 h 2122526"/>
              <a:gd name="connsiteX92" fmla="*/ 11585369 w 12192002"/>
              <a:gd name="connsiteY92" fmla="*/ 1004898 h 2122526"/>
              <a:gd name="connsiteX93" fmla="*/ 11744187 w 12192002"/>
              <a:gd name="connsiteY93" fmla="*/ 1047864 h 2122526"/>
              <a:gd name="connsiteX94" fmla="*/ 11854857 w 12192002"/>
              <a:gd name="connsiteY94" fmla="*/ 1112485 h 2122526"/>
              <a:gd name="connsiteX95" fmla="*/ 11925839 w 12192002"/>
              <a:gd name="connsiteY95" fmla="*/ 1110203 h 2122526"/>
              <a:gd name="connsiteX96" fmla="*/ 12080164 w 12192002"/>
              <a:gd name="connsiteY96" fmla="*/ 1090885 h 2122526"/>
              <a:gd name="connsiteX97" fmla="*/ 12140863 w 12192002"/>
              <a:gd name="connsiteY97" fmla="*/ 1035036 h 2122526"/>
              <a:gd name="connsiteX98" fmla="*/ 12192002 w 12192002"/>
              <a:gd name="connsiteY98" fmla="*/ 1015838 h 2122526"/>
              <a:gd name="connsiteX99" fmla="*/ 12192002 w 12192002"/>
              <a:gd name="connsiteY99" fmla="*/ 1955549 h 2122526"/>
              <a:gd name="connsiteX100" fmla="*/ 12192000 w 12192002"/>
              <a:gd name="connsiteY100" fmla="*/ 1955549 h 2122526"/>
              <a:gd name="connsiteX101" fmla="*/ 12192000 w 12192002"/>
              <a:gd name="connsiteY101" fmla="*/ 2122526 h 2122526"/>
              <a:gd name="connsiteX102" fmla="*/ 0 w 12192002"/>
              <a:gd name="connsiteY102" fmla="*/ 2122526 h 2122526"/>
              <a:gd name="connsiteX103" fmla="*/ 0 w 12192002"/>
              <a:gd name="connsiteY103" fmla="*/ 1348327 h 2122526"/>
              <a:gd name="connsiteX104" fmla="*/ 2 w 12192002"/>
              <a:gd name="connsiteY104" fmla="*/ 1348327 h 2122526"/>
              <a:gd name="connsiteX105" fmla="*/ 2 w 12192002"/>
              <a:gd name="connsiteY105" fmla="*/ 592017 h 2122526"/>
              <a:gd name="connsiteX106" fmla="*/ 15526 w 12192002"/>
              <a:gd name="connsiteY106" fmla="*/ 586548 h 2122526"/>
              <a:gd name="connsiteX107" fmla="*/ 118381 w 12192002"/>
              <a:gd name="connsiteY107" fmla="*/ 583692 h 2122526"/>
              <a:gd name="connsiteX108" fmla="*/ 292435 w 12192002"/>
              <a:gd name="connsiteY108" fmla="*/ 531887 h 2122526"/>
              <a:gd name="connsiteX109" fmla="*/ 404015 w 12192002"/>
              <a:gd name="connsiteY109" fmla="*/ 511191 h 2122526"/>
              <a:gd name="connsiteX110" fmla="*/ 445099 w 12192002"/>
              <a:gd name="connsiteY110" fmla="*/ 505368 h 2122526"/>
              <a:gd name="connsiteX111" fmla="*/ 571717 w 12192002"/>
              <a:gd name="connsiteY111" fmla="*/ 467338 h 2122526"/>
              <a:gd name="connsiteX112" fmla="*/ 578535 w 12192002"/>
              <a:gd name="connsiteY112" fmla="*/ 467527 h 2122526"/>
              <a:gd name="connsiteX113" fmla="*/ 596792 w 12192002"/>
              <a:gd name="connsiteY113" fmla="*/ 464875 h 2122526"/>
              <a:gd name="connsiteX114" fmla="*/ 708875 w 12192002"/>
              <a:gd name="connsiteY114" fmla="*/ 422017 h 2122526"/>
              <a:gd name="connsiteX115" fmla="*/ 719742 w 12192002"/>
              <a:gd name="connsiteY115" fmla="*/ 416340 h 2122526"/>
              <a:gd name="connsiteX116" fmla="*/ 720047 w 12192002"/>
              <a:gd name="connsiteY116" fmla="*/ 415078 h 2122526"/>
              <a:gd name="connsiteX117" fmla="*/ 763053 w 12192002"/>
              <a:gd name="connsiteY117" fmla="*/ 414307 h 2122526"/>
              <a:gd name="connsiteX118" fmla="*/ 767901 w 12192002"/>
              <a:gd name="connsiteY118" fmla="*/ 412086 h 2122526"/>
              <a:gd name="connsiteX119" fmla="*/ 797041 w 12192002"/>
              <a:gd name="connsiteY119" fmla="*/ 414293 h 2122526"/>
              <a:gd name="connsiteX120" fmla="*/ 811506 w 12192002"/>
              <a:gd name="connsiteY120" fmla="*/ 413988 h 2122526"/>
              <a:gd name="connsiteX121" fmla="*/ 816809 w 12192002"/>
              <a:gd name="connsiteY121" fmla="*/ 416882 h 2122526"/>
              <a:gd name="connsiteX122" fmla="*/ 837540 w 12192002"/>
              <a:gd name="connsiteY122" fmla="*/ 414918 h 2122526"/>
              <a:gd name="connsiteX123" fmla="*/ 858269 w 12192002"/>
              <a:gd name="connsiteY123" fmla="*/ 416131 h 2122526"/>
              <a:gd name="connsiteX124" fmla="*/ 948732 w 12192002"/>
              <a:gd name="connsiteY124" fmla="*/ 404293 h 2122526"/>
              <a:gd name="connsiteX125" fmla="*/ 1149979 w 12192002"/>
              <a:gd name="connsiteY125" fmla="*/ 406698 h 2122526"/>
              <a:gd name="connsiteX126" fmla="*/ 1496110 w 12192002"/>
              <a:gd name="connsiteY126" fmla="*/ 357263 h 2122526"/>
              <a:gd name="connsiteX127" fmla="*/ 1608669 w 12192002"/>
              <a:gd name="connsiteY127" fmla="*/ 331673 h 2122526"/>
              <a:gd name="connsiteX128" fmla="*/ 1675071 w 12192002"/>
              <a:gd name="connsiteY128" fmla="*/ 324776 h 2122526"/>
              <a:gd name="connsiteX129" fmla="*/ 1738204 w 12192002"/>
              <a:gd name="connsiteY129" fmla="*/ 308427 h 2122526"/>
              <a:gd name="connsiteX130" fmla="*/ 1786655 w 12192002"/>
              <a:gd name="connsiteY130" fmla="*/ 303376 h 2122526"/>
              <a:gd name="connsiteX131" fmla="*/ 1873080 w 12192002"/>
              <a:gd name="connsiteY131" fmla="*/ 330998 h 2122526"/>
              <a:gd name="connsiteX132" fmla="*/ 1921650 w 12192002"/>
              <a:gd name="connsiteY132" fmla="*/ 332593 h 2122526"/>
              <a:gd name="connsiteX133" fmla="*/ 1928172 w 12192002"/>
              <a:gd name="connsiteY133" fmla="*/ 327762 h 2122526"/>
              <a:gd name="connsiteX134" fmla="*/ 1997356 w 12192002"/>
              <a:gd name="connsiteY134" fmla="*/ 349707 h 2122526"/>
              <a:gd name="connsiteX135" fmla="*/ 2094665 w 12192002"/>
              <a:gd name="connsiteY135" fmla="*/ 341687 h 2122526"/>
              <a:gd name="connsiteX136" fmla="*/ 2208578 w 12192002"/>
              <a:gd name="connsiteY136" fmla="*/ 324976 h 2122526"/>
              <a:gd name="connsiteX137" fmla="*/ 2315112 w 12192002"/>
              <a:gd name="connsiteY137" fmla="*/ 319743 h 2122526"/>
              <a:gd name="connsiteX138" fmla="*/ 2443255 w 12192002"/>
              <a:gd name="connsiteY138" fmla="*/ 328210 h 2122526"/>
              <a:gd name="connsiteX139" fmla="*/ 2568028 w 12192002"/>
              <a:gd name="connsiteY139" fmla="*/ 342111 h 2122526"/>
              <a:gd name="connsiteX140" fmla="*/ 2646527 w 12192002"/>
              <a:gd name="connsiteY140" fmla="*/ 315870 h 2122526"/>
              <a:gd name="connsiteX141" fmla="*/ 2781569 w 12192002"/>
              <a:gd name="connsiteY141" fmla="*/ 326406 h 2122526"/>
              <a:gd name="connsiteX142" fmla="*/ 3030291 w 12192002"/>
              <a:gd name="connsiteY142" fmla="*/ 348227 h 2122526"/>
              <a:gd name="connsiteX143" fmla="*/ 3142556 w 12192002"/>
              <a:gd name="connsiteY143" fmla="*/ 350870 h 2122526"/>
              <a:gd name="connsiteX144" fmla="*/ 3262356 w 12192002"/>
              <a:gd name="connsiteY144" fmla="*/ 358645 h 2122526"/>
              <a:gd name="connsiteX145" fmla="*/ 3341698 w 12192002"/>
              <a:gd name="connsiteY145" fmla="*/ 364522 h 2122526"/>
              <a:gd name="connsiteX146" fmla="*/ 3344026 w 12192002"/>
              <a:gd name="connsiteY146" fmla="*/ 363547 h 2122526"/>
              <a:gd name="connsiteX147" fmla="*/ 3363888 w 12192002"/>
              <a:gd name="connsiteY147" fmla="*/ 365229 h 2122526"/>
              <a:gd name="connsiteX148" fmla="*/ 3400728 w 12192002"/>
              <a:gd name="connsiteY148" fmla="*/ 382181 h 2122526"/>
              <a:gd name="connsiteX149" fmla="*/ 3473223 w 12192002"/>
              <a:gd name="connsiteY149" fmla="*/ 370133 h 2122526"/>
              <a:gd name="connsiteX150" fmla="*/ 3536135 w 12192002"/>
              <a:gd name="connsiteY150" fmla="*/ 366472 h 2122526"/>
              <a:gd name="connsiteX151" fmla="*/ 3585978 w 12192002"/>
              <a:gd name="connsiteY151" fmla="*/ 356773 h 2122526"/>
              <a:gd name="connsiteX152" fmla="*/ 3594501 w 12192002"/>
              <a:gd name="connsiteY152" fmla="*/ 357463 h 2122526"/>
              <a:gd name="connsiteX153" fmla="*/ 3594736 w 12192002"/>
              <a:gd name="connsiteY153" fmla="*/ 357194 h 2122526"/>
              <a:gd name="connsiteX154" fmla="*/ 3603855 w 12192002"/>
              <a:gd name="connsiteY154" fmla="*/ 357358 h 2122526"/>
              <a:gd name="connsiteX155" fmla="*/ 3610035 w 12192002"/>
              <a:gd name="connsiteY155" fmla="*/ 358720 h 2122526"/>
              <a:gd name="connsiteX156" fmla="*/ 3682513 w 12192002"/>
              <a:gd name="connsiteY156" fmla="*/ 326449 h 2122526"/>
              <a:gd name="connsiteX157" fmla="*/ 3789760 w 12192002"/>
              <a:gd name="connsiteY157" fmla="*/ 302526 h 2122526"/>
              <a:gd name="connsiteX158" fmla="*/ 3897275 w 12192002"/>
              <a:gd name="connsiteY158" fmla="*/ 282288 h 2122526"/>
              <a:gd name="connsiteX159" fmla="*/ 3936846 w 12192002"/>
              <a:gd name="connsiteY159" fmla="*/ 276633 h 2122526"/>
              <a:gd name="connsiteX160" fmla="*/ 4004538 w 12192002"/>
              <a:gd name="connsiteY160" fmla="*/ 259176 h 2122526"/>
              <a:gd name="connsiteX161" fmla="*/ 4033778 w 12192002"/>
              <a:gd name="connsiteY161" fmla="*/ 246608 h 2122526"/>
              <a:gd name="connsiteX162" fmla="*/ 4035363 w 12192002"/>
              <a:gd name="connsiteY162" fmla="*/ 246843 h 2122526"/>
              <a:gd name="connsiteX163" fmla="*/ 4036996 w 12192002"/>
              <a:gd name="connsiteY163" fmla="*/ 243176 h 2122526"/>
              <a:gd name="connsiteX164" fmla="*/ 4042364 w 12192002"/>
              <a:gd name="connsiteY164" fmla="*/ 240742 h 2122526"/>
              <a:gd name="connsiteX165" fmla="*/ 4058954 w 12192002"/>
              <a:gd name="connsiteY165" fmla="*/ 239121 h 2122526"/>
              <a:gd name="connsiteX166" fmla="*/ 4065510 w 12192002"/>
              <a:gd name="connsiteY166" fmla="*/ 239339 h 2122526"/>
              <a:gd name="connsiteX167" fmla="*/ 4074427 w 12192002"/>
              <a:gd name="connsiteY167" fmla="*/ 237895 h 2122526"/>
              <a:gd name="connsiteX168" fmla="*/ 4074546 w 12192002"/>
              <a:gd name="connsiteY168" fmla="*/ 237596 h 2122526"/>
              <a:gd name="connsiteX169" fmla="*/ 4083097 w 12192002"/>
              <a:gd name="connsiteY169" fmla="*/ 236761 h 2122526"/>
              <a:gd name="connsiteX170" fmla="*/ 4142745 w 12192002"/>
              <a:gd name="connsiteY170" fmla="*/ 210228 h 2122526"/>
              <a:gd name="connsiteX171" fmla="*/ 4191248 w 12192002"/>
              <a:gd name="connsiteY171" fmla="*/ 194363 h 2122526"/>
              <a:gd name="connsiteX172" fmla="*/ 4201744 w 12192002"/>
              <a:gd name="connsiteY172" fmla="*/ 188729 h 2122526"/>
              <a:gd name="connsiteX173" fmla="*/ 4202048 w 12192002"/>
              <a:gd name="connsiteY173" fmla="*/ 187470 h 2122526"/>
              <a:gd name="connsiteX174" fmla="*/ 4248116 w 12192002"/>
              <a:gd name="connsiteY174" fmla="*/ 184675 h 2122526"/>
              <a:gd name="connsiteX175" fmla="*/ 4276141 w 12192002"/>
              <a:gd name="connsiteY175" fmla="*/ 186999 h 2122526"/>
              <a:gd name="connsiteX176" fmla="*/ 4290062 w 12192002"/>
              <a:gd name="connsiteY176" fmla="*/ 186753 h 2122526"/>
              <a:gd name="connsiteX177" fmla="*/ 4295143 w 12192002"/>
              <a:gd name="connsiteY177" fmla="*/ 189670 h 2122526"/>
              <a:gd name="connsiteX178" fmla="*/ 4315108 w 12192002"/>
              <a:gd name="connsiteY178" fmla="*/ 187791 h 2122526"/>
              <a:gd name="connsiteX179" fmla="*/ 4316965 w 12192002"/>
              <a:gd name="connsiteY179" fmla="*/ 186450 h 2122526"/>
              <a:gd name="connsiteX180" fmla="*/ 4362875 w 12192002"/>
              <a:gd name="connsiteY180" fmla="*/ 193065 h 2122526"/>
              <a:gd name="connsiteX181" fmla="*/ 4428542 w 12192002"/>
              <a:gd name="connsiteY181" fmla="*/ 191719 h 2122526"/>
              <a:gd name="connsiteX182" fmla="*/ 4515813 w 12192002"/>
              <a:gd name="connsiteY182" fmla="*/ 181068 h 2122526"/>
              <a:gd name="connsiteX183" fmla="*/ 4715526 w 12192002"/>
              <a:gd name="connsiteY183" fmla="*/ 171166 h 2122526"/>
              <a:gd name="connsiteX184" fmla="*/ 4762447 w 12192002"/>
              <a:gd name="connsiteY184" fmla="*/ 162678 h 2122526"/>
              <a:gd name="connsiteX185" fmla="*/ 4840439 w 12192002"/>
              <a:gd name="connsiteY185" fmla="*/ 134910 h 2122526"/>
              <a:gd name="connsiteX186" fmla="*/ 5011513 w 12192002"/>
              <a:gd name="connsiteY186" fmla="*/ 110893 h 2122526"/>
              <a:gd name="connsiteX187" fmla="*/ 5065790 w 12192002"/>
              <a:gd name="connsiteY187" fmla="*/ 94512 h 2122526"/>
              <a:gd name="connsiteX188" fmla="*/ 5121659 w 12192002"/>
              <a:gd name="connsiteY188" fmla="*/ 101083 h 2122526"/>
              <a:gd name="connsiteX189" fmla="*/ 5139595 w 12192002"/>
              <a:gd name="connsiteY189" fmla="*/ 90230 h 2122526"/>
              <a:gd name="connsiteX190" fmla="*/ 5142598 w 12192002"/>
              <a:gd name="connsiteY190" fmla="*/ 88129 h 2122526"/>
              <a:gd name="connsiteX191" fmla="*/ 5156554 w 12192002"/>
              <a:gd name="connsiteY191" fmla="*/ 84729 h 2122526"/>
              <a:gd name="connsiteX192" fmla="*/ 5174660 w 12192002"/>
              <a:gd name="connsiteY192" fmla="*/ 77506 h 2122526"/>
              <a:gd name="connsiteX193" fmla="*/ 5222961 w 12192002"/>
              <a:gd name="connsiteY193" fmla="*/ 74516 h 2122526"/>
              <a:gd name="connsiteX194" fmla="*/ 5261763 w 12192002"/>
              <a:gd name="connsiteY194" fmla="*/ 63392 h 2122526"/>
              <a:gd name="connsiteX195" fmla="*/ 5381667 w 12192002"/>
              <a:gd name="connsiteY195" fmla="*/ 42975 h 2122526"/>
              <a:gd name="connsiteX196" fmla="*/ 5432760 w 12192002"/>
              <a:gd name="connsiteY196" fmla="*/ 25273 h 2122526"/>
              <a:gd name="connsiteX197" fmla="*/ 5470905 w 12192002"/>
              <a:gd name="connsiteY197" fmla="*/ 14020 h 2122526"/>
              <a:gd name="connsiteX198" fmla="*/ 5626960 w 12192002"/>
              <a:gd name="connsiteY198" fmla="*/ 0 h 2122526"/>
              <a:gd name="connsiteX0" fmla="*/ 5626960 w 12192002"/>
              <a:gd name="connsiteY0" fmla="*/ 0 h 2122526"/>
              <a:gd name="connsiteX1" fmla="*/ 5758918 w 12192002"/>
              <a:gd name="connsiteY1" fmla="*/ 1023 h 2122526"/>
              <a:gd name="connsiteX2" fmla="*/ 5957375 w 12192002"/>
              <a:gd name="connsiteY2" fmla="*/ 16715 h 2122526"/>
              <a:gd name="connsiteX3" fmla="*/ 6010090 w 12192002"/>
              <a:gd name="connsiteY3" fmla="*/ 20359 h 2122526"/>
              <a:gd name="connsiteX4" fmla="*/ 6041282 w 12192002"/>
              <a:gd name="connsiteY4" fmla="*/ 15266 h 2122526"/>
              <a:gd name="connsiteX5" fmla="*/ 6048637 w 12192002"/>
              <a:gd name="connsiteY5" fmla="*/ 6917 h 2122526"/>
              <a:gd name="connsiteX6" fmla="*/ 6068529 w 12192002"/>
              <a:gd name="connsiteY6" fmla="*/ 7600 h 2122526"/>
              <a:gd name="connsiteX7" fmla="*/ 6073847 w 12192002"/>
              <a:gd name="connsiteY7" fmla="*/ 6063 h 2122526"/>
              <a:gd name="connsiteX8" fmla="*/ 6168673 w 12192002"/>
              <a:gd name="connsiteY8" fmla="*/ 26525 h 2122526"/>
              <a:gd name="connsiteX9" fmla="*/ 6317559 w 12192002"/>
              <a:gd name="connsiteY9" fmla="*/ 28612 h 2122526"/>
              <a:gd name="connsiteX10" fmla="*/ 6549454 w 12192002"/>
              <a:gd name="connsiteY10" fmla="*/ 75412 h 2122526"/>
              <a:gd name="connsiteX11" fmla="*/ 6708221 w 12192002"/>
              <a:gd name="connsiteY11" fmla="*/ 104188 h 2122526"/>
              <a:gd name="connsiteX12" fmla="*/ 6904145 w 12192002"/>
              <a:gd name="connsiteY12" fmla="*/ 132143 h 2122526"/>
              <a:gd name="connsiteX13" fmla="*/ 7018495 w 12192002"/>
              <a:gd name="connsiteY13" fmla="*/ 161649 h 2122526"/>
              <a:gd name="connsiteX14" fmla="*/ 7096987 w 12192002"/>
              <a:gd name="connsiteY14" fmla="*/ 161275 h 2122526"/>
              <a:gd name="connsiteX15" fmla="*/ 7170807 w 12192002"/>
              <a:gd name="connsiteY15" fmla="*/ 173503 h 2122526"/>
              <a:gd name="connsiteX16" fmla="*/ 7197003 w 12192002"/>
              <a:gd name="connsiteY16" fmla="*/ 178151 h 2122526"/>
              <a:gd name="connsiteX17" fmla="*/ 7201101 w 12192002"/>
              <a:gd name="connsiteY17" fmla="*/ 183509 h 2122526"/>
              <a:gd name="connsiteX18" fmla="*/ 7218559 w 12192002"/>
              <a:gd name="connsiteY18" fmla="*/ 188059 h 2122526"/>
              <a:gd name="connsiteX19" fmla="*/ 7310852 w 12192002"/>
              <a:gd name="connsiteY19" fmla="*/ 213308 h 2122526"/>
              <a:gd name="connsiteX20" fmla="*/ 7312179 w 12192002"/>
              <a:gd name="connsiteY20" fmla="*/ 211866 h 2122526"/>
              <a:gd name="connsiteX21" fmla="*/ 7405390 w 12192002"/>
              <a:gd name="connsiteY21" fmla="*/ 202271 h 2122526"/>
              <a:gd name="connsiteX22" fmla="*/ 7495794 w 12192002"/>
              <a:gd name="connsiteY22" fmla="*/ 194166 h 2122526"/>
              <a:gd name="connsiteX23" fmla="*/ 7507039 w 12192002"/>
              <a:gd name="connsiteY23" fmla="*/ 196118 h 2122526"/>
              <a:gd name="connsiteX24" fmla="*/ 7507411 w 12192002"/>
              <a:gd name="connsiteY24" fmla="*/ 195791 h 2122526"/>
              <a:gd name="connsiteX25" fmla="*/ 7519570 w 12192002"/>
              <a:gd name="connsiteY25" fmla="*/ 197126 h 2122526"/>
              <a:gd name="connsiteX26" fmla="*/ 7527542 w 12192002"/>
              <a:gd name="connsiteY26" fmla="*/ 199679 h 2122526"/>
              <a:gd name="connsiteX27" fmla="*/ 7614346 w 12192002"/>
              <a:gd name="connsiteY27" fmla="*/ 205507 h 2122526"/>
              <a:gd name="connsiteX28" fmla="*/ 7718744 w 12192002"/>
              <a:gd name="connsiteY28" fmla="*/ 202036 h 2122526"/>
              <a:gd name="connsiteX29" fmla="*/ 7905407 w 12192002"/>
              <a:gd name="connsiteY29" fmla="*/ 227751 h 2122526"/>
              <a:gd name="connsiteX30" fmla="*/ 8090271 w 12192002"/>
              <a:gd name="connsiteY30" fmla="*/ 269724 h 2122526"/>
              <a:gd name="connsiteX31" fmla="*/ 8245834 w 12192002"/>
              <a:gd name="connsiteY31" fmla="*/ 315885 h 2122526"/>
              <a:gd name="connsiteX32" fmla="*/ 8252033 w 12192002"/>
              <a:gd name="connsiteY32" fmla="*/ 328877 h 2122526"/>
              <a:gd name="connsiteX33" fmla="*/ 8263376 w 12192002"/>
              <a:gd name="connsiteY33" fmla="*/ 338720 h 2122526"/>
              <a:gd name="connsiteX34" fmla="*/ 8266075 w 12192002"/>
              <a:gd name="connsiteY34" fmla="*/ 338490 h 2122526"/>
              <a:gd name="connsiteX35" fmla="*/ 8283149 w 12192002"/>
              <a:gd name="connsiteY35" fmla="*/ 345665 h 2122526"/>
              <a:gd name="connsiteX36" fmla="*/ 8284276 w 12192002"/>
              <a:gd name="connsiteY36" fmla="*/ 350108 h 2122526"/>
              <a:gd name="connsiteX37" fmla="*/ 8295173 w 12192002"/>
              <a:gd name="connsiteY37" fmla="*/ 355931 h 2122526"/>
              <a:gd name="connsiteX38" fmla="*/ 8314432 w 12192002"/>
              <a:gd name="connsiteY38" fmla="*/ 369826 h 2122526"/>
              <a:gd name="connsiteX39" fmla="*/ 8320104 w 12192002"/>
              <a:gd name="connsiteY39" fmla="*/ 370152 h 2122526"/>
              <a:gd name="connsiteX40" fmla="*/ 8352372 w 12192002"/>
              <a:gd name="connsiteY40" fmla="*/ 387570 h 2122526"/>
              <a:gd name="connsiteX41" fmla="*/ 8353799 w 12192002"/>
              <a:gd name="connsiteY41" fmla="*/ 386730 h 2122526"/>
              <a:gd name="connsiteX42" fmla="*/ 8367182 w 12192002"/>
              <a:gd name="connsiteY42" fmla="*/ 386924 h 2122526"/>
              <a:gd name="connsiteX43" fmla="*/ 8490249 w 12192002"/>
              <a:gd name="connsiteY43" fmla="*/ 400966 h 2122526"/>
              <a:gd name="connsiteX44" fmla="*/ 8497594 w 12192002"/>
              <a:gd name="connsiteY44" fmla="*/ 404016 h 2122526"/>
              <a:gd name="connsiteX45" fmla="*/ 8497968 w 12192002"/>
              <a:gd name="connsiteY45" fmla="*/ 403837 h 2122526"/>
              <a:gd name="connsiteX46" fmla="*/ 8506167 w 12192002"/>
              <a:gd name="connsiteY46" fmla="*/ 406575 h 2122526"/>
              <a:gd name="connsiteX47" fmla="*/ 8510983 w 12192002"/>
              <a:gd name="connsiteY47" fmla="*/ 409576 h 2122526"/>
              <a:gd name="connsiteX48" fmla="*/ 8525230 w 12192002"/>
              <a:gd name="connsiteY48" fmla="*/ 415491 h 2122526"/>
              <a:gd name="connsiteX49" fmla="*/ 8596071 w 12192002"/>
              <a:gd name="connsiteY49" fmla="*/ 400649 h 2122526"/>
              <a:gd name="connsiteX50" fmla="*/ 8707847 w 12192002"/>
              <a:gd name="connsiteY50" fmla="*/ 409221 h 2122526"/>
              <a:gd name="connsiteX51" fmla="*/ 8752444 w 12192002"/>
              <a:gd name="connsiteY51" fmla="*/ 411322 h 2122526"/>
              <a:gd name="connsiteX52" fmla="*/ 8928988 w 12192002"/>
              <a:gd name="connsiteY52" fmla="*/ 430554 h 2122526"/>
              <a:gd name="connsiteX53" fmla="*/ 8963048 w 12192002"/>
              <a:gd name="connsiteY53" fmla="*/ 427366 h 2122526"/>
              <a:gd name="connsiteX54" fmla="*/ 8968011 w 12192002"/>
              <a:gd name="connsiteY54" fmla="*/ 425141 h 2122526"/>
              <a:gd name="connsiteX55" fmla="*/ 8974337 w 12192002"/>
              <a:gd name="connsiteY55" fmla="*/ 424441 h 2122526"/>
              <a:gd name="connsiteX56" fmla="*/ 8990394 w 12192002"/>
              <a:gd name="connsiteY56" fmla="*/ 427667 h 2122526"/>
              <a:gd name="connsiteX57" fmla="*/ 8996232 w 12192002"/>
              <a:gd name="connsiteY57" fmla="*/ 429728 h 2122526"/>
              <a:gd name="connsiteX58" fmla="*/ 9005201 w 12192002"/>
              <a:gd name="connsiteY58" fmla="*/ 430939 h 2122526"/>
              <a:gd name="connsiteX59" fmla="*/ 9005486 w 12192002"/>
              <a:gd name="connsiteY59" fmla="*/ 430699 h 2122526"/>
              <a:gd name="connsiteX60" fmla="*/ 9053453 w 12192002"/>
              <a:gd name="connsiteY60" fmla="*/ 433984 h 2122526"/>
              <a:gd name="connsiteX61" fmla="*/ 9113812 w 12192002"/>
              <a:gd name="connsiteY61" fmla="*/ 425670 h 2122526"/>
              <a:gd name="connsiteX62" fmla="*/ 9137318 w 12192002"/>
              <a:gd name="connsiteY62" fmla="*/ 424304 h 2122526"/>
              <a:gd name="connsiteX63" fmla="*/ 9150210 w 12192002"/>
              <a:gd name="connsiteY63" fmla="*/ 422135 h 2122526"/>
              <a:gd name="connsiteX64" fmla="*/ 9151232 w 12192002"/>
              <a:gd name="connsiteY64" fmla="*/ 421070 h 2122526"/>
              <a:gd name="connsiteX65" fmla="*/ 9189246 w 12192002"/>
              <a:gd name="connsiteY65" fmla="*/ 432272 h 2122526"/>
              <a:gd name="connsiteX66" fmla="*/ 9194810 w 12192002"/>
              <a:gd name="connsiteY66" fmla="*/ 441511 h 2122526"/>
              <a:gd name="connsiteX67" fmla="*/ 9231370 w 12192002"/>
              <a:gd name="connsiteY67" fmla="*/ 451590 h 2122526"/>
              <a:gd name="connsiteX68" fmla="*/ 9343052 w 12192002"/>
              <a:gd name="connsiteY68" fmla="*/ 503495 h 2122526"/>
              <a:gd name="connsiteX69" fmla="*/ 9584507 w 12192002"/>
              <a:gd name="connsiteY69" fmla="*/ 549197 h 2122526"/>
              <a:gd name="connsiteX70" fmla="*/ 9728309 w 12192002"/>
              <a:gd name="connsiteY70" fmla="*/ 560617 h 2122526"/>
              <a:gd name="connsiteX71" fmla="*/ 9847792 w 12192002"/>
              <a:gd name="connsiteY71" fmla="*/ 580824 h 2122526"/>
              <a:gd name="connsiteX72" fmla="*/ 9960019 w 12192002"/>
              <a:gd name="connsiteY72" fmla="*/ 587592 h 2122526"/>
              <a:gd name="connsiteX73" fmla="*/ 10039240 w 12192002"/>
              <a:gd name="connsiteY73" fmla="*/ 603107 h 2122526"/>
              <a:gd name="connsiteX74" fmla="*/ 10082169 w 12192002"/>
              <a:gd name="connsiteY74" fmla="*/ 601443 h 2122526"/>
              <a:gd name="connsiteX75" fmla="*/ 10126500 w 12192002"/>
              <a:gd name="connsiteY75" fmla="*/ 603538 h 2122526"/>
              <a:gd name="connsiteX76" fmla="*/ 10261101 w 12192002"/>
              <a:gd name="connsiteY76" fmla="*/ 615053 h 2122526"/>
              <a:gd name="connsiteX77" fmla="*/ 10336855 w 12192002"/>
              <a:gd name="connsiteY77" fmla="*/ 624804 h 2122526"/>
              <a:gd name="connsiteX78" fmla="*/ 10383868 w 12192002"/>
              <a:gd name="connsiteY78" fmla="*/ 625415 h 2122526"/>
              <a:gd name="connsiteX79" fmla="*/ 10445984 w 12192002"/>
              <a:gd name="connsiteY79" fmla="*/ 629262 h 2122526"/>
              <a:gd name="connsiteX80" fmla="*/ 10519280 w 12192002"/>
              <a:gd name="connsiteY80" fmla="*/ 631320 h 2122526"/>
              <a:gd name="connsiteX81" fmla="*/ 10644619 w 12192002"/>
              <a:gd name="connsiteY81" fmla="*/ 651566 h 2122526"/>
              <a:gd name="connsiteX82" fmla="*/ 10857724 w 12192002"/>
              <a:gd name="connsiteY82" fmla="*/ 712684 h 2122526"/>
              <a:gd name="connsiteX83" fmla="*/ 10951063 w 12192002"/>
              <a:gd name="connsiteY83" fmla="*/ 725767 h 2122526"/>
              <a:gd name="connsiteX84" fmla="*/ 11030956 w 12192002"/>
              <a:gd name="connsiteY84" fmla="*/ 721011 h 2122526"/>
              <a:gd name="connsiteX85" fmla="*/ 11085938 w 12192002"/>
              <a:gd name="connsiteY85" fmla="*/ 723892 h 2122526"/>
              <a:gd name="connsiteX86" fmla="*/ 11143411 w 12192002"/>
              <a:gd name="connsiteY86" fmla="*/ 733141 h 2122526"/>
              <a:gd name="connsiteX87" fmla="*/ 11195087 w 12192002"/>
              <a:gd name="connsiteY87" fmla="*/ 732494 h 2122526"/>
              <a:gd name="connsiteX88" fmla="*/ 11273972 w 12192002"/>
              <a:gd name="connsiteY88" fmla="*/ 753513 h 2122526"/>
              <a:gd name="connsiteX89" fmla="*/ 11369715 w 12192002"/>
              <a:gd name="connsiteY89" fmla="*/ 813181 h 2122526"/>
              <a:gd name="connsiteX90" fmla="*/ 11462695 w 12192002"/>
              <a:gd name="connsiteY90" fmla="*/ 874654 h 2122526"/>
              <a:gd name="connsiteX91" fmla="*/ 11516473 w 12192002"/>
              <a:gd name="connsiteY91" fmla="*/ 928206 h 2122526"/>
              <a:gd name="connsiteX92" fmla="*/ 11585369 w 12192002"/>
              <a:gd name="connsiteY92" fmla="*/ 1004898 h 2122526"/>
              <a:gd name="connsiteX93" fmla="*/ 11744187 w 12192002"/>
              <a:gd name="connsiteY93" fmla="*/ 1047864 h 2122526"/>
              <a:gd name="connsiteX94" fmla="*/ 11874735 w 12192002"/>
              <a:gd name="connsiteY94" fmla="*/ 1132363 h 2122526"/>
              <a:gd name="connsiteX95" fmla="*/ 11925839 w 12192002"/>
              <a:gd name="connsiteY95" fmla="*/ 1110203 h 2122526"/>
              <a:gd name="connsiteX96" fmla="*/ 12080164 w 12192002"/>
              <a:gd name="connsiteY96" fmla="*/ 1090885 h 2122526"/>
              <a:gd name="connsiteX97" fmla="*/ 12140863 w 12192002"/>
              <a:gd name="connsiteY97" fmla="*/ 1035036 h 2122526"/>
              <a:gd name="connsiteX98" fmla="*/ 12192002 w 12192002"/>
              <a:gd name="connsiteY98" fmla="*/ 1015838 h 2122526"/>
              <a:gd name="connsiteX99" fmla="*/ 12192002 w 12192002"/>
              <a:gd name="connsiteY99" fmla="*/ 1955549 h 2122526"/>
              <a:gd name="connsiteX100" fmla="*/ 12192000 w 12192002"/>
              <a:gd name="connsiteY100" fmla="*/ 1955549 h 2122526"/>
              <a:gd name="connsiteX101" fmla="*/ 12192000 w 12192002"/>
              <a:gd name="connsiteY101" fmla="*/ 2122526 h 2122526"/>
              <a:gd name="connsiteX102" fmla="*/ 0 w 12192002"/>
              <a:gd name="connsiteY102" fmla="*/ 2122526 h 2122526"/>
              <a:gd name="connsiteX103" fmla="*/ 0 w 12192002"/>
              <a:gd name="connsiteY103" fmla="*/ 1348327 h 2122526"/>
              <a:gd name="connsiteX104" fmla="*/ 2 w 12192002"/>
              <a:gd name="connsiteY104" fmla="*/ 1348327 h 2122526"/>
              <a:gd name="connsiteX105" fmla="*/ 2 w 12192002"/>
              <a:gd name="connsiteY105" fmla="*/ 592017 h 2122526"/>
              <a:gd name="connsiteX106" fmla="*/ 15526 w 12192002"/>
              <a:gd name="connsiteY106" fmla="*/ 586548 h 2122526"/>
              <a:gd name="connsiteX107" fmla="*/ 118381 w 12192002"/>
              <a:gd name="connsiteY107" fmla="*/ 583692 h 2122526"/>
              <a:gd name="connsiteX108" fmla="*/ 292435 w 12192002"/>
              <a:gd name="connsiteY108" fmla="*/ 531887 h 2122526"/>
              <a:gd name="connsiteX109" fmla="*/ 404015 w 12192002"/>
              <a:gd name="connsiteY109" fmla="*/ 511191 h 2122526"/>
              <a:gd name="connsiteX110" fmla="*/ 445099 w 12192002"/>
              <a:gd name="connsiteY110" fmla="*/ 505368 h 2122526"/>
              <a:gd name="connsiteX111" fmla="*/ 571717 w 12192002"/>
              <a:gd name="connsiteY111" fmla="*/ 467338 h 2122526"/>
              <a:gd name="connsiteX112" fmla="*/ 578535 w 12192002"/>
              <a:gd name="connsiteY112" fmla="*/ 467527 h 2122526"/>
              <a:gd name="connsiteX113" fmla="*/ 596792 w 12192002"/>
              <a:gd name="connsiteY113" fmla="*/ 464875 h 2122526"/>
              <a:gd name="connsiteX114" fmla="*/ 708875 w 12192002"/>
              <a:gd name="connsiteY114" fmla="*/ 422017 h 2122526"/>
              <a:gd name="connsiteX115" fmla="*/ 719742 w 12192002"/>
              <a:gd name="connsiteY115" fmla="*/ 416340 h 2122526"/>
              <a:gd name="connsiteX116" fmla="*/ 720047 w 12192002"/>
              <a:gd name="connsiteY116" fmla="*/ 415078 h 2122526"/>
              <a:gd name="connsiteX117" fmla="*/ 763053 w 12192002"/>
              <a:gd name="connsiteY117" fmla="*/ 414307 h 2122526"/>
              <a:gd name="connsiteX118" fmla="*/ 767901 w 12192002"/>
              <a:gd name="connsiteY118" fmla="*/ 412086 h 2122526"/>
              <a:gd name="connsiteX119" fmla="*/ 797041 w 12192002"/>
              <a:gd name="connsiteY119" fmla="*/ 414293 h 2122526"/>
              <a:gd name="connsiteX120" fmla="*/ 811506 w 12192002"/>
              <a:gd name="connsiteY120" fmla="*/ 413988 h 2122526"/>
              <a:gd name="connsiteX121" fmla="*/ 816809 w 12192002"/>
              <a:gd name="connsiteY121" fmla="*/ 416882 h 2122526"/>
              <a:gd name="connsiteX122" fmla="*/ 837540 w 12192002"/>
              <a:gd name="connsiteY122" fmla="*/ 414918 h 2122526"/>
              <a:gd name="connsiteX123" fmla="*/ 858269 w 12192002"/>
              <a:gd name="connsiteY123" fmla="*/ 416131 h 2122526"/>
              <a:gd name="connsiteX124" fmla="*/ 948732 w 12192002"/>
              <a:gd name="connsiteY124" fmla="*/ 404293 h 2122526"/>
              <a:gd name="connsiteX125" fmla="*/ 1149979 w 12192002"/>
              <a:gd name="connsiteY125" fmla="*/ 406698 h 2122526"/>
              <a:gd name="connsiteX126" fmla="*/ 1496110 w 12192002"/>
              <a:gd name="connsiteY126" fmla="*/ 357263 h 2122526"/>
              <a:gd name="connsiteX127" fmla="*/ 1608669 w 12192002"/>
              <a:gd name="connsiteY127" fmla="*/ 331673 h 2122526"/>
              <a:gd name="connsiteX128" fmla="*/ 1675071 w 12192002"/>
              <a:gd name="connsiteY128" fmla="*/ 324776 h 2122526"/>
              <a:gd name="connsiteX129" fmla="*/ 1738204 w 12192002"/>
              <a:gd name="connsiteY129" fmla="*/ 308427 h 2122526"/>
              <a:gd name="connsiteX130" fmla="*/ 1786655 w 12192002"/>
              <a:gd name="connsiteY130" fmla="*/ 303376 h 2122526"/>
              <a:gd name="connsiteX131" fmla="*/ 1873080 w 12192002"/>
              <a:gd name="connsiteY131" fmla="*/ 330998 h 2122526"/>
              <a:gd name="connsiteX132" fmla="*/ 1921650 w 12192002"/>
              <a:gd name="connsiteY132" fmla="*/ 332593 h 2122526"/>
              <a:gd name="connsiteX133" fmla="*/ 1928172 w 12192002"/>
              <a:gd name="connsiteY133" fmla="*/ 327762 h 2122526"/>
              <a:gd name="connsiteX134" fmla="*/ 1997356 w 12192002"/>
              <a:gd name="connsiteY134" fmla="*/ 349707 h 2122526"/>
              <a:gd name="connsiteX135" fmla="*/ 2094665 w 12192002"/>
              <a:gd name="connsiteY135" fmla="*/ 341687 h 2122526"/>
              <a:gd name="connsiteX136" fmla="*/ 2208578 w 12192002"/>
              <a:gd name="connsiteY136" fmla="*/ 324976 h 2122526"/>
              <a:gd name="connsiteX137" fmla="*/ 2315112 w 12192002"/>
              <a:gd name="connsiteY137" fmla="*/ 319743 h 2122526"/>
              <a:gd name="connsiteX138" fmla="*/ 2443255 w 12192002"/>
              <a:gd name="connsiteY138" fmla="*/ 328210 h 2122526"/>
              <a:gd name="connsiteX139" fmla="*/ 2568028 w 12192002"/>
              <a:gd name="connsiteY139" fmla="*/ 342111 h 2122526"/>
              <a:gd name="connsiteX140" fmla="*/ 2646527 w 12192002"/>
              <a:gd name="connsiteY140" fmla="*/ 315870 h 2122526"/>
              <a:gd name="connsiteX141" fmla="*/ 2781569 w 12192002"/>
              <a:gd name="connsiteY141" fmla="*/ 326406 h 2122526"/>
              <a:gd name="connsiteX142" fmla="*/ 3030291 w 12192002"/>
              <a:gd name="connsiteY142" fmla="*/ 348227 h 2122526"/>
              <a:gd name="connsiteX143" fmla="*/ 3142556 w 12192002"/>
              <a:gd name="connsiteY143" fmla="*/ 350870 h 2122526"/>
              <a:gd name="connsiteX144" fmla="*/ 3262356 w 12192002"/>
              <a:gd name="connsiteY144" fmla="*/ 358645 h 2122526"/>
              <a:gd name="connsiteX145" fmla="*/ 3341698 w 12192002"/>
              <a:gd name="connsiteY145" fmla="*/ 364522 h 2122526"/>
              <a:gd name="connsiteX146" fmla="*/ 3344026 w 12192002"/>
              <a:gd name="connsiteY146" fmla="*/ 363547 h 2122526"/>
              <a:gd name="connsiteX147" fmla="*/ 3363888 w 12192002"/>
              <a:gd name="connsiteY147" fmla="*/ 365229 h 2122526"/>
              <a:gd name="connsiteX148" fmla="*/ 3400728 w 12192002"/>
              <a:gd name="connsiteY148" fmla="*/ 382181 h 2122526"/>
              <a:gd name="connsiteX149" fmla="*/ 3473223 w 12192002"/>
              <a:gd name="connsiteY149" fmla="*/ 370133 h 2122526"/>
              <a:gd name="connsiteX150" fmla="*/ 3536135 w 12192002"/>
              <a:gd name="connsiteY150" fmla="*/ 366472 h 2122526"/>
              <a:gd name="connsiteX151" fmla="*/ 3585978 w 12192002"/>
              <a:gd name="connsiteY151" fmla="*/ 356773 h 2122526"/>
              <a:gd name="connsiteX152" fmla="*/ 3594501 w 12192002"/>
              <a:gd name="connsiteY152" fmla="*/ 357463 h 2122526"/>
              <a:gd name="connsiteX153" fmla="*/ 3594736 w 12192002"/>
              <a:gd name="connsiteY153" fmla="*/ 357194 h 2122526"/>
              <a:gd name="connsiteX154" fmla="*/ 3603855 w 12192002"/>
              <a:gd name="connsiteY154" fmla="*/ 357358 h 2122526"/>
              <a:gd name="connsiteX155" fmla="*/ 3610035 w 12192002"/>
              <a:gd name="connsiteY155" fmla="*/ 358720 h 2122526"/>
              <a:gd name="connsiteX156" fmla="*/ 3682513 w 12192002"/>
              <a:gd name="connsiteY156" fmla="*/ 326449 h 2122526"/>
              <a:gd name="connsiteX157" fmla="*/ 3789760 w 12192002"/>
              <a:gd name="connsiteY157" fmla="*/ 302526 h 2122526"/>
              <a:gd name="connsiteX158" fmla="*/ 3897275 w 12192002"/>
              <a:gd name="connsiteY158" fmla="*/ 282288 h 2122526"/>
              <a:gd name="connsiteX159" fmla="*/ 3936846 w 12192002"/>
              <a:gd name="connsiteY159" fmla="*/ 276633 h 2122526"/>
              <a:gd name="connsiteX160" fmla="*/ 4004538 w 12192002"/>
              <a:gd name="connsiteY160" fmla="*/ 259176 h 2122526"/>
              <a:gd name="connsiteX161" fmla="*/ 4033778 w 12192002"/>
              <a:gd name="connsiteY161" fmla="*/ 246608 h 2122526"/>
              <a:gd name="connsiteX162" fmla="*/ 4035363 w 12192002"/>
              <a:gd name="connsiteY162" fmla="*/ 246843 h 2122526"/>
              <a:gd name="connsiteX163" fmla="*/ 4036996 w 12192002"/>
              <a:gd name="connsiteY163" fmla="*/ 243176 h 2122526"/>
              <a:gd name="connsiteX164" fmla="*/ 4042364 w 12192002"/>
              <a:gd name="connsiteY164" fmla="*/ 240742 h 2122526"/>
              <a:gd name="connsiteX165" fmla="*/ 4058954 w 12192002"/>
              <a:gd name="connsiteY165" fmla="*/ 239121 h 2122526"/>
              <a:gd name="connsiteX166" fmla="*/ 4065510 w 12192002"/>
              <a:gd name="connsiteY166" fmla="*/ 239339 h 2122526"/>
              <a:gd name="connsiteX167" fmla="*/ 4074427 w 12192002"/>
              <a:gd name="connsiteY167" fmla="*/ 237895 h 2122526"/>
              <a:gd name="connsiteX168" fmla="*/ 4074546 w 12192002"/>
              <a:gd name="connsiteY168" fmla="*/ 237596 h 2122526"/>
              <a:gd name="connsiteX169" fmla="*/ 4083097 w 12192002"/>
              <a:gd name="connsiteY169" fmla="*/ 236761 h 2122526"/>
              <a:gd name="connsiteX170" fmla="*/ 4142745 w 12192002"/>
              <a:gd name="connsiteY170" fmla="*/ 210228 h 2122526"/>
              <a:gd name="connsiteX171" fmla="*/ 4191248 w 12192002"/>
              <a:gd name="connsiteY171" fmla="*/ 194363 h 2122526"/>
              <a:gd name="connsiteX172" fmla="*/ 4201744 w 12192002"/>
              <a:gd name="connsiteY172" fmla="*/ 188729 h 2122526"/>
              <a:gd name="connsiteX173" fmla="*/ 4202048 w 12192002"/>
              <a:gd name="connsiteY173" fmla="*/ 187470 h 2122526"/>
              <a:gd name="connsiteX174" fmla="*/ 4248116 w 12192002"/>
              <a:gd name="connsiteY174" fmla="*/ 184675 h 2122526"/>
              <a:gd name="connsiteX175" fmla="*/ 4276141 w 12192002"/>
              <a:gd name="connsiteY175" fmla="*/ 186999 h 2122526"/>
              <a:gd name="connsiteX176" fmla="*/ 4290062 w 12192002"/>
              <a:gd name="connsiteY176" fmla="*/ 186753 h 2122526"/>
              <a:gd name="connsiteX177" fmla="*/ 4295143 w 12192002"/>
              <a:gd name="connsiteY177" fmla="*/ 189670 h 2122526"/>
              <a:gd name="connsiteX178" fmla="*/ 4315108 w 12192002"/>
              <a:gd name="connsiteY178" fmla="*/ 187791 h 2122526"/>
              <a:gd name="connsiteX179" fmla="*/ 4316965 w 12192002"/>
              <a:gd name="connsiteY179" fmla="*/ 186450 h 2122526"/>
              <a:gd name="connsiteX180" fmla="*/ 4362875 w 12192002"/>
              <a:gd name="connsiteY180" fmla="*/ 193065 h 2122526"/>
              <a:gd name="connsiteX181" fmla="*/ 4428542 w 12192002"/>
              <a:gd name="connsiteY181" fmla="*/ 191719 h 2122526"/>
              <a:gd name="connsiteX182" fmla="*/ 4515813 w 12192002"/>
              <a:gd name="connsiteY182" fmla="*/ 181068 h 2122526"/>
              <a:gd name="connsiteX183" fmla="*/ 4715526 w 12192002"/>
              <a:gd name="connsiteY183" fmla="*/ 171166 h 2122526"/>
              <a:gd name="connsiteX184" fmla="*/ 4762447 w 12192002"/>
              <a:gd name="connsiteY184" fmla="*/ 162678 h 2122526"/>
              <a:gd name="connsiteX185" fmla="*/ 4840439 w 12192002"/>
              <a:gd name="connsiteY185" fmla="*/ 134910 h 2122526"/>
              <a:gd name="connsiteX186" fmla="*/ 5011513 w 12192002"/>
              <a:gd name="connsiteY186" fmla="*/ 110893 h 2122526"/>
              <a:gd name="connsiteX187" fmla="*/ 5065790 w 12192002"/>
              <a:gd name="connsiteY187" fmla="*/ 94512 h 2122526"/>
              <a:gd name="connsiteX188" fmla="*/ 5121659 w 12192002"/>
              <a:gd name="connsiteY188" fmla="*/ 101083 h 2122526"/>
              <a:gd name="connsiteX189" fmla="*/ 5139595 w 12192002"/>
              <a:gd name="connsiteY189" fmla="*/ 90230 h 2122526"/>
              <a:gd name="connsiteX190" fmla="*/ 5142598 w 12192002"/>
              <a:gd name="connsiteY190" fmla="*/ 88129 h 2122526"/>
              <a:gd name="connsiteX191" fmla="*/ 5156554 w 12192002"/>
              <a:gd name="connsiteY191" fmla="*/ 84729 h 2122526"/>
              <a:gd name="connsiteX192" fmla="*/ 5174660 w 12192002"/>
              <a:gd name="connsiteY192" fmla="*/ 77506 h 2122526"/>
              <a:gd name="connsiteX193" fmla="*/ 5222961 w 12192002"/>
              <a:gd name="connsiteY193" fmla="*/ 74516 h 2122526"/>
              <a:gd name="connsiteX194" fmla="*/ 5261763 w 12192002"/>
              <a:gd name="connsiteY194" fmla="*/ 63392 h 2122526"/>
              <a:gd name="connsiteX195" fmla="*/ 5381667 w 12192002"/>
              <a:gd name="connsiteY195" fmla="*/ 42975 h 2122526"/>
              <a:gd name="connsiteX196" fmla="*/ 5432760 w 12192002"/>
              <a:gd name="connsiteY196" fmla="*/ 25273 h 2122526"/>
              <a:gd name="connsiteX197" fmla="*/ 5470905 w 12192002"/>
              <a:gd name="connsiteY197" fmla="*/ 14020 h 2122526"/>
              <a:gd name="connsiteX198" fmla="*/ 5626960 w 12192002"/>
              <a:gd name="connsiteY198" fmla="*/ 0 h 2122526"/>
              <a:gd name="connsiteX0" fmla="*/ 5626960 w 12192002"/>
              <a:gd name="connsiteY0" fmla="*/ 0 h 2122526"/>
              <a:gd name="connsiteX1" fmla="*/ 5758918 w 12192002"/>
              <a:gd name="connsiteY1" fmla="*/ 1023 h 2122526"/>
              <a:gd name="connsiteX2" fmla="*/ 5957375 w 12192002"/>
              <a:gd name="connsiteY2" fmla="*/ 16715 h 2122526"/>
              <a:gd name="connsiteX3" fmla="*/ 6010090 w 12192002"/>
              <a:gd name="connsiteY3" fmla="*/ 20359 h 2122526"/>
              <a:gd name="connsiteX4" fmla="*/ 6041282 w 12192002"/>
              <a:gd name="connsiteY4" fmla="*/ 15266 h 2122526"/>
              <a:gd name="connsiteX5" fmla="*/ 6048637 w 12192002"/>
              <a:gd name="connsiteY5" fmla="*/ 6917 h 2122526"/>
              <a:gd name="connsiteX6" fmla="*/ 6068529 w 12192002"/>
              <a:gd name="connsiteY6" fmla="*/ 7600 h 2122526"/>
              <a:gd name="connsiteX7" fmla="*/ 6073847 w 12192002"/>
              <a:gd name="connsiteY7" fmla="*/ 6063 h 2122526"/>
              <a:gd name="connsiteX8" fmla="*/ 6168673 w 12192002"/>
              <a:gd name="connsiteY8" fmla="*/ 26525 h 2122526"/>
              <a:gd name="connsiteX9" fmla="*/ 6317559 w 12192002"/>
              <a:gd name="connsiteY9" fmla="*/ 28612 h 2122526"/>
              <a:gd name="connsiteX10" fmla="*/ 6549454 w 12192002"/>
              <a:gd name="connsiteY10" fmla="*/ 75412 h 2122526"/>
              <a:gd name="connsiteX11" fmla="*/ 6708221 w 12192002"/>
              <a:gd name="connsiteY11" fmla="*/ 104188 h 2122526"/>
              <a:gd name="connsiteX12" fmla="*/ 6904145 w 12192002"/>
              <a:gd name="connsiteY12" fmla="*/ 132143 h 2122526"/>
              <a:gd name="connsiteX13" fmla="*/ 7018495 w 12192002"/>
              <a:gd name="connsiteY13" fmla="*/ 161649 h 2122526"/>
              <a:gd name="connsiteX14" fmla="*/ 7096987 w 12192002"/>
              <a:gd name="connsiteY14" fmla="*/ 161275 h 2122526"/>
              <a:gd name="connsiteX15" fmla="*/ 7170807 w 12192002"/>
              <a:gd name="connsiteY15" fmla="*/ 173503 h 2122526"/>
              <a:gd name="connsiteX16" fmla="*/ 7197003 w 12192002"/>
              <a:gd name="connsiteY16" fmla="*/ 178151 h 2122526"/>
              <a:gd name="connsiteX17" fmla="*/ 7201101 w 12192002"/>
              <a:gd name="connsiteY17" fmla="*/ 183509 h 2122526"/>
              <a:gd name="connsiteX18" fmla="*/ 7218559 w 12192002"/>
              <a:gd name="connsiteY18" fmla="*/ 188059 h 2122526"/>
              <a:gd name="connsiteX19" fmla="*/ 7310852 w 12192002"/>
              <a:gd name="connsiteY19" fmla="*/ 213308 h 2122526"/>
              <a:gd name="connsiteX20" fmla="*/ 7312179 w 12192002"/>
              <a:gd name="connsiteY20" fmla="*/ 211866 h 2122526"/>
              <a:gd name="connsiteX21" fmla="*/ 7405390 w 12192002"/>
              <a:gd name="connsiteY21" fmla="*/ 202271 h 2122526"/>
              <a:gd name="connsiteX22" fmla="*/ 7495794 w 12192002"/>
              <a:gd name="connsiteY22" fmla="*/ 194166 h 2122526"/>
              <a:gd name="connsiteX23" fmla="*/ 7507039 w 12192002"/>
              <a:gd name="connsiteY23" fmla="*/ 196118 h 2122526"/>
              <a:gd name="connsiteX24" fmla="*/ 7507411 w 12192002"/>
              <a:gd name="connsiteY24" fmla="*/ 195791 h 2122526"/>
              <a:gd name="connsiteX25" fmla="*/ 7519570 w 12192002"/>
              <a:gd name="connsiteY25" fmla="*/ 197126 h 2122526"/>
              <a:gd name="connsiteX26" fmla="*/ 7527542 w 12192002"/>
              <a:gd name="connsiteY26" fmla="*/ 199679 h 2122526"/>
              <a:gd name="connsiteX27" fmla="*/ 7614346 w 12192002"/>
              <a:gd name="connsiteY27" fmla="*/ 205507 h 2122526"/>
              <a:gd name="connsiteX28" fmla="*/ 7718744 w 12192002"/>
              <a:gd name="connsiteY28" fmla="*/ 202036 h 2122526"/>
              <a:gd name="connsiteX29" fmla="*/ 7905407 w 12192002"/>
              <a:gd name="connsiteY29" fmla="*/ 227751 h 2122526"/>
              <a:gd name="connsiteX30" fmla="*/ 8090271 w 12192002"/>
              <a:gd name="connsiteY30" fmla="*/ 269724 h 2122526"/>
              <a:gd name="connsiteX31" fmla="*/ 8245834 w 12192002"/>
              <a:gd name="connsiteY31" fmla="*/ 315885 h 2122526"/>
              <a:gd name="connsiteX32" fmla="*/ 8252033 w 12192002"/>
              <a:gd name="connsiteY32" fmla="*/ 328877 h 2122526"/>
              <a:gd name="connsiteX33" fmla="*/ 8263376 w 12192002"/>
              <a:gd name="connsiteY33" fmla="*/ 338720 h 2122526"/>
              <a:gd name="connsiteX34" fmla="*/ 8266075 w 12192002"/>
              <a:gd name="connsiteY34" fmla="*/ 338490 h 2122526"/>
              <a:gd name="connsiteX35" fmla="*/ 8283149 w 12192002"/>
              <a:gd name="connsiteY35" fmla="*/ 345665 h 2122526"/>
              <a:gd name="connsiteX36" fmla="*/ 8284276 w 12192002"/>
              <a:gd name="connsiteY36" fmla="*/ 350108 h 2122526"/>
              <a:gd name="connsiteX37" fmla="*/ 8295173 w 12192002"/>
              <a:gd name="connsiteY37" fmla="*/ 355931 h 2122526"/>
              <a:gd name="connsiteX38" fmla="*/ 8314432 w 12192002"/>
              <a:gd name="connsiteY38" fmla="*/ 369826 h 2122526"/>
              <a:gd name="connsiteX39" fmla="*/ 8320104 w 12192002"/>
              <a:gd name="connsiteY39" fmla="*/ 370152 h 2122526"/>
              <a:gd name="connsiteX40" fmla="*/ 8352372 w 12192002"/>
              <a:gd name="connsiteY40" fmla="*/ 387570 h 2122526"/>
              <a:gd name="connsiteX41" fmla="*/ 8353799 w 12192002"/>
              <a:gd name="connsiteY41" fmla="*/ 386730 h 2122526"/>
              <a:gd name="connsiteX42" fmla="*/ 8367182 w 12192002"/>
              <a:gd name="connsiteY42" fmla="*/ 386924 h 2122526"/>
              <a:gd name="connsiteX43" fmla="*/ 8490249 w 12192002"/>
              <a:gd name="connsiteY43" fmla="*/ 400966 h 2122526"/>
              <a:gd name="connsiteX44" fmla="*/ 8497594 w 12192002"/>
              <a:gd name="connsiteY44" fmla="*/ 404016 h 2122526"/>
              <a:gd name="connsiteX45" fmla="*/ 8497968 w 12192002"/>
              <a:gd name="connsiteY45" fmla="*/ 403837 h 2122526"/>
              <a:gd name="connsiteX46" fmla="*/ 8506167 w 12192002"/>
              <a:gd name="connsiteY46" fmla="*/ 406575 h 2122526"/>
              <a:gd name="connsiteX47" fmla="*/ 8510983 w 12192002"/>
              <a:gd name="connsiteY47" fmla="*/ 409576 h 2122526"/>
              <a:gd name="connsiteX48" fmla="*/ 8525230 w 12192002"/>
              <a:gd name="connsiteY48" fmla="*/ 415491 h 2122526"/>
              <a:gd name="connsiteX49" fmla="*/ 8596071 w 12192002"/>
              <a:gd name="connsiteY49" fmla="*/ 400649 h 2122526"/>
              <a:gd name="connsiteX50" fmla="*/ 8707847 w 12192002"/>
              <a:gd name="connsiteY50" fmla="*/ 409221 h 2122526"/>
              <a:gd name="connsiteX51" fmla="*/ 8752444 w 12192002"/>
              <a:gd name="connsiteY51" fmla="*/ 411322 h 2122526"/>
              <a:gd name="connsiteX52" fmla="*/ 8928988 w 12192002"/>
              <a:gd name="connsiteY52" fmla="*/ 430554 h 2122526"/>
              <a:gd name="connsiteX53" fmla="*/ 8963048 w 12192002"/>
              <a:gd name="connsiteY53" fmla="*/ 427366 h 2122526"/>
              <a:gd name="connsiteX54" fmla="*/ 8968011 w 12192002"/>
              <a:gd name="connsiteY54" fmla="*/ 425141 h 2122526"/>
              <a:gd name="connsiteX55" fmla="*/ 8974337 w 12192002"/>
              <a:gd name="connsiteY55" fmla="*/ 424441 h 2122526"/>
              <a:gd name="connsiteX56" fmla="*/ 8990394 w 12192002"/>
              <a:gd name="connsiteY56" fmla="*/ 427667 h 2122526"/>
              <a:gd name="connsiteX57" fmla="*/ 8996232 w 12192002"/>
              <a:gd name="connsiteY57" fmla="*/ 429728 h 2122526"/>
              <a:gd name="connsiteX58" fmla="*/ 9005201 w 12192002"/>
              <a:gd name="connsiteY58" fmla="*/ 430939 h 2122526"/>
              <a:gd name="connsiteX59" fmla="*/ 9005486 w 12192002"/>
              <a:gd name="connsiteY59" fmla="*/ 430699 h 2122526"/>
              <a:gd name="connsiteX60" fmla="*/ 9053453 w 12192002"/>
              <a:gd name="connsiteY60" fmla="*/ 433984 h 2122526"/>
              <a:gd name="connsiteX61" fmla="*/ 9113812 w 12192002"/>
              <a:gd name="connsiteY61" fmla="*/ 425670 h 2122526"/>
              <a:gd name="connsiteX62" fmla="*/ 9137318 w 12192002"/>
              <a:gd name="connsiteY62" fmla="*/ 424304 h 2122526"/>
              <a:gd name="connsiteX63" fmla="*/ 9150210 w 12192002"/>
              <a:gd name="connsiteY63" fmla="*/ 422135 h 2122526"/>
              <a:gd name="connsiteX64" fmla="*/ 9151232 w 12192002"/>
              <a:gd name="connsiteY64" fmla="*/ 421070 h 2122526"/>
              <a:gd name="connsiteX65" fmla="*/ 9189246 w 12192002"/>
              <a:gd name="connsiteY65" fmla="*/ 432272 h 2122526"/>
              <a:gd name="connsiteX66" fmla="*/ 9194810 w 12192002"/>
              <a:gd name="connsiteY66" fmla="*/ 441511 h 2122526"/>
              <a:gd name="connsiteX67" fmla="*/ 9231370 w 12192002"/>
              <a:gd name="connsiteY67" fmla="*/ 451590 h 2122526"/>
              <a:gd name="connsiteX68" fmla="*/ 9343052 w 12192002"/>
              <a:gd name="connsiteY68" fmla="*/ 503495 h 2122526"/>
              <a:gd name="connsiteX69" fmla="*/ 9584507 w 12192002"/>
              <a:gd name="connsiteY69" fmla="*/ 549197 h 2122526"/>
              <a:gd name="connsiteX70" fmla="*/ 9728309 w 12192002"/>
              <a:gd name="connsiteY70" fmla="*/ 560617 h 2122526"/>
              <a:gd name="connsiteX71" fmla="*/ 9847792 w 12192002"/>
              <a:gd name="connsiteY71" fmla="*/ 580824 h 2122526"/>
              <a:gd name="connsiteX72" fmla="*/ 9960019 w 12192002"/>
              <a:gd name="connsiteY72" fmla="*/ 587592 h 2122526"/>
              <a:gd name="connsiteX73" fmla="*/ 10039240 w 12192002"/>
              <a:gd name="connsiteY73" fmla="*/ 603107 h 2122526"/>
              <a:gd name="connsiteX74" fmla="*/ 10082169 w 12192002"/>
              <a:gd name="connsiteY74" fmla="*/ 601443 h 2122526"/>
              <a:gd name="connsiteX75" fmla="*/ 10126500 w 12192002"/>
              <a:gd name="connsiteY75" fmla="*/ 603538 h 2122526"/>
              <a:gd name="connsiteX76" fmla="*/ 10261101 w 12192002"/>
              <a:gd name="connsiteY76" fmla="*/ 615053 h 2122526"/>
              <a:gd name="connsiteX77" fmla="*/ 10336855 w 12192002"/>
              <a:gd name="connsiteY77" fmla="*/ 624804 h 2122526"/>
              <a:gd name="connsiteX78" fmla="*/ 10383868 w 12192002"/>
              <a:gd name="connsiteY78" fmla="*/ 625415 h 2122526"/>
              <a:gd name="connsiteX79" fmla="*/ 10445984 w 12192002"/>
              <a:gd name="connsiteY79" fmla="*/ 629262 h 2122526"/>
              <a:gd name="connsiteX80" fmla="*/ 10519280 w 12192002"/>
              <a:gd name="connsiteY80" fmla="*/ 631320 h 2122526"/>
              <a:gd name="connsiteX81" fmla="*/ 10644619 w 12192002"/>
              <a:gd name="connsiteY81" fmla="*/ 651566 h 2122526"/>
              <a:gd name="connsiteX82" fmla="*/ 10857724 w 12192002"/>
              <a:gd name="connsiteY82" fmla="*/ 712684 h 2122526"/>
              <a:gd name="connsiteX83" fmla="*/ 10951063 w 12192002"/>
              <a:gd name="connsiteY83" fmla="*/ 725767 h 2122526"/>
              <a:gd name="connsiteX84" fmla="*/ 11030956 w 12192002"/>
              <a:gd name="connsiteY84" fmla="*/ 721011 h 2122526"/>
              <a:gd name="connsiteX85" fmla="*/ 11085938 w 12192002"/>
              <a:gd name="connsiteY85" fmla="*/ 723892 h 2122526"/>
              <a:gd name="connsiteX86" fmla="*/ 11143411 w 12192002"/>
              <a:gd name="connsiteY86" fmla="*/ 733141 h 2122526"/>
              <a:gd name="connsiteX87" fmla="*/ 11195087 w 12192002"/>
              <a:gd name="connsiteY87" fmla="*/ 732494 h 2122526"/>
              <a:gd name="connsiteX88" fmla="*/ 11273972 w 12192002"/>
              <a:gd name="connsiteY88" fmla="*/ 753513 h 2122526"/>
              <a:gd name="connsiteX89" fmla="*/ 11369715 w 12192002"/>
              <a:gd name="connsiteY89" fmla="*/ 813181 h 2122526"/>
              <a:gd name="connsiteX90" fmla="*/ 11462695 w 12192002"/>
              <a:gd name="connsiteY90" fmla="*/ 874654 h 2122526"/>
              <a:gd name="connsiteX91" fmla="*/ 11516473 w 12192002"/>
              <a:gd name="connsiteY91" fmla="*/ 928206 h 2122526"/>
              <a:gd name="connsiteX92" fmla="*/ 11585369 w 12192002"/>
              <a:gd name="connsiteY92" fmla="*/ 1004898 h 2122526"/>
              <a:gd name="connsiteX93" fmla="*/ 11744187 w 12192002"/>
              <a:gd name="connsiteY93" fmla="*/ 1047864 h 2122526"/>
              <a:gd name="connsiteX94" fmla="*/ 11894613 w 12192002"/>
              <a:gd name="connsiteY94" fmla="*/ 1148265 h 2122526"/>
              <a:gd name="connsiteX95" fmla="*/ 11925839 w 12192002"/>
              <a:gd name="connsiteY95" fmla="*/ 1110203 h 2122526"/>
              <a:gd name="connsiteX96" fmla="*/ 12080164 w 12192002"/>
              <a:gd name="connsiteY96" fmla="*/ 1090885 h 2122526"/>
              <a:gd name="connsiteX97" fmla="*/ 12140863 w 12192002"/>
              <a:gd name="connsiteY97" fmla="*/ 1035036 h 2122526"/>
              <a:gd name="connsiteX98" fmla="*/ 12192002 w 12192002"/>
              <a:gd name="connsiteY98" fmla="*/ 1015838 h 2122526"/>
              <a:gd name="connsiteX99" fmla="*/ 12192002 w 12192002"/>
              <a:gd name="connsiteY99" fmla="*/ 1955549 h 2122526"/>
              <a:gd name="connsiteX100" fmla="*/ 12192000 w 12192002"/>
              <a:gd name="connsiteY100" fmla="*/ 1955549 h 2122526"/>
              <a:gd name="connsiteX101" fmla="*/ 12192000 w 12192002"/>
              <a:gd name="connsiteY101" fmla="*/ 2122526 h 2122526"/>
              <a:gd name="connsiteX102" fmla="*/ 0 w 12192002"/>
              <a:gd name="connsiteY102" fmla="*/ 2122526 h 2122526"/>
              <a:gd name="connsiteX103" fmla="*/ 0 w 12192002"/>
              <a:gd name="connsiteY103" fmla="*/ 1348327 h 2122526"/>
              <a:gd name="connsiteX104" fmla="*/ 2 w 12192002"/>
              <a:gd name="connsiteY104" fmla="*/ 1348327 h 2122526"/>
              <a:gd name="connsiteX105" fmla="*/ 2 w 12192002"/>
              <a:gd name="connsiteY105" fmla="*/ 592017 h 2122526"/>
              <a:gd name="connsiteX106" fmla="*/ 15526 w 12192002"/>
              <a:gd name="connsiteY106" fmla="*/ 586548 h 2122526"/>
              <a:gd name="connsiteX107" fmla="*/ 118381 w 12192002"/>
              <a:gd name="connsiteY107" fmla="*/ 583692 h 2122526"/>
              <a:gd name="connsiteX108" fmla="*/ 292435 w 12192002"/>
              <a:gd name="connsiteY108" fmla="*/ 531887 h 2122526"/>
              <a:gd name="connsiteX109" fmla="*/ 404015 w 12192002"/>
              <a:gd name="connsiteY109" fmla="*/ 511191 h 2122526"/>
              <a:gd name="connsiteX110" fmla="*/ 445099 w 12192002"/>
              <a:gd name="connsiteY110" fmla="*/ 505368 h 2122526"/>
              <a:gd name="connsiteX111" fmla="*/ 571717 w 12192002"/>
              <a:gd name="connsiteY111" fmla="*/ 467338 h 2122526"/>
              <a:gd name="connsiteX112" fmla="*/ 578535 w 12192002"/>
              <a:gd name="connsiteY112" fmla="*/ 467527 h 2122526"/>
              <a:gd name="connsiteX113" fmla="*/ 596792 w 12192002"/>
              <a:gd name="connsiteY113" fmla="*/ 464875 h 2122526"/>
              <a:gd name="connsiteX114" fmla="*/ 708875 w 12192002"/>
              <a:gd name="connsiteY114" fmla="*/ 422017 h 2122526"/>
              <a:gd name="connsiteX115" fmla="*/ 719742 w 12192002"/>
              <a:gd name="connsiteY115" fmla="*/ 416340 h 2122526"/>
              <a:gd name="connsiteX116" fmla="*/ 720047 w 12192002"/>
              <a:gd name="connsiteY116" fmla="*/ 415078 h 2122526"/>
              <a:gd name="connsiteX117" fmla="*/ 763053 w 12192002"/>
              <a:gd name="connsiteY117" fmla="*/ 414307 h 2122526"/>
              <a:gd name="connsiteX118" fmla="*/ 767901 w 12192002"/>
              <a:gd name="connsiteY118" fmla="*/ 412086 h 2122526"/>
              <a:gd name="connsiteX119" fmla="*/ 797041 w 12192002"/>
              <a:gd name="connsiteY119" fmla="*/ 414293 h 2122526"/>
              <a:gd name="connsiteX120" fmla="*/ 811506 w 12192002"/>
              <a:gd name="connsiteY120" fmla="*/ 413988 h 2122526"/>
              <a:gd name="connsiteX121" fmla="*/ 816809 w 12192002"/>
              <a:gd name="connsiteY121" fmla="*/ 416882 h 2122526"/>
              <a:gd name="connsiteX122" fmla="*/ 837540 w 12192002"/>
              <a:gd name="connsiteY122" fmla="*/ 414918 h 2122526"/>
              <a:gd name="connsiteX123" fmla="*/ 858269 w 12192002"/>
              <a:gd name="connsiteY123" fmla="*/ 416131 h 2122526"/>
              <a:gd name="connsiteX124" fmla="*/ 948732 w 12192002"/>
              <a:gd name="connsiteY124" fmla="*/ 404293 h 2122526"/>
              <a:gd name="connsiteX125" fmla="*/ 1149979 w 12192002"/>
              <a:gd name="connsiteY125" fmla="*/ 406698 h 2122526"/>
              <a:gd name="connsiteX126" fmla="*/ 1496110 w 12192002"/>
              <a:gd name="connsiteY126" fmla="*/ 357263 h 2122526"/>
              <a:gd name="connsiteX127" fmla="*/ 1608669 w 12192002"/>
              <a:gd name="connsiteY127" fmla="*/ 331673 h 2122526"/>
              <a:gd name="connsiteX128" fmla="*/ 1675071 w 12192002"/>
              <a:gd name="connsiteY128" fmla="*/ 324776 h 2122526"/>
              <a:gd name="connsiteX129" fmla="*/ 1738204 w 12192002"/>
              <a:gd name="connsiteY129" fmla="*/ 308427 h 2122526"/>
              <a:gd name="connsiteX130" fmla="*/ 1786655 w 12192002"/>
              <a:gd name="connsiteY130" fmla="*/ 303376 h 2122526"/>
              <a:gd name="connsiteX131" fmla="*/ 1873080 w 12192002"/>
              <a:gd name="connsiteY131" fmla="*/ 330998 h 2122526"/>
              <a:gd name="connsiteX132" fmla="*/ 1921650 w 12192002"/>
              <a:gd name="connsiteY132" fmla="*/ 332593 h 2122526"/>
              <a:gd name="connsiteX133" fmla="*/ 1928172 w 12192002"/>
              <a:gd name="connsiteY133" fmla="*/ 327762 h 2122526"/>
              <a:gd name="connsiteX134" fmla="*/ 1997356 w 12192002"/>
              <a:gd name="connsiteY134" fmla="*/ 349707 h 2122526"/>
              <a:gd name="connsiteX135" fmla="*/ 2094665 w 12192002"/>
              <a:gd name="connsiteY135" fmla="*/ 341687 h 2122526"/>
              <a:gd name="connsiteX136" fmla="*/ 2208578 w 12192002"/>
              <a:gd name="connsiteY136" fmla="*/ 324976 h 2122526"/>
              <a:gd name="connsiteX137" fmla="*/ 2315112 w 12192002"/>
              <a:gd name="connsiteY137" fmla="*/ 319743 h 2122526"/>
              <a:gd name="connsiteX138" fmla="*/ 2443255 w 12192002"/>
              <a:gd name="connsiteY138" fmla="*/ 328210 h 2122526"/>
              <a:gd name="connsiteX139" fmla="*/ 2568028 w 12192002"/>
              <a:gd name="connsiteY139" fmla="*/ 342111 h 2122526"/>
              <a:gd name="connsiteX140" fmla="*/ 2646527 w 12192002"/>
              <a:gd name="connsiteY140" fmla="*/ 315870 h 2122526"/>
              <a:gd name="connsiteX141" fmla="*/ 2781569 w 12192002"/>
              <a:gd name="connsiteY141" fmla="*/ 326406 h 2122526"/>
              <a:gd name="connsiteX142" fmla="*/ 3030291 w 12192002"/>
              <a:gd name="connsiteY142" fmla="*/ 348227 h 2122526"/>
              <a:gd name="connsiteX143" fmla="*/ 3142556 w 12192002"/>
              <a:gd name="connsiteY143" fmla="*/ 350870 h 2122526"/>
              <a:gd name="connsiteX144" fmla="*/ 3262356 w 12192002"/>
              <a:gd name="connsiteY144" fmla="*/ 358645 h 2122526"/>
              <a:gd name="connsiteX145" fmla="*/ 3341698 w 12192002"/>
              <a:gd name="connsiteY145" fmla="*/ 364522 h 2122526"/>
              <a:gd name="connsiteX146" fmla="*/ 3344026 w 12192002"/>
              <a:gd name="connsiteY146" fmla="*/ 363547 h 2122526"/>
              <a:gd name="connsiteX147" fmla="*/ 3363888 w 12192002"/>
              <a:gd name="connsiteY147" fmla="*/ 365229 h 2122526"/>
              <a:gd name="connsiteX148" fmla="*/ 3400728 w 12192002"/>
              <a:gd name="connsiteY148" fmla="*/ 382181 h 2122526"/>
              <a:gd name="connsiteX149" fmla="*/ 3473223 w 12192002"/>
              <a:gd name="connsiteY149" fmla="*/ 370133 h 2122526"/>
              <a:gd name="connsiteX150" fmla="*/ 3536135 w 12192002"/>
              <a:gd name="connsiteY150" fmla="*/ 366472 h 2122526"/>
              <a:gd name="connsiteX151" fmla="*/ 3585978 w 12192002"/>
              <a:gd name="connsiteY151" fmla="*/ 356773 h 2122526"/>
              <a:gd name="connsiteX152" fmla="*/ 3594501 w 12192002"/>
              <a:gd name="connsiteY152" fmla="*/ 357463 h 2122526"/>
              <a:gd name="connsiteX153" fmla="*/ 3594736 w 12192002"/>
              <a:gd name="connsiteY153" fmla="*/ 357194 h 2122526"/>
              <a:gd name="connsiteX154" fmla="*/ 3603855 w 12192002"/>
              <a:gd name="connsiteY154" fmla="*/ 357358 h 2122526"/>
              <a:gd name="connsiteX155" fmla="*/ 3610035 w 12192002"/>
              <a:gd name="connsiteY155" fmla="*/ 358720 h 2122526"/>
              <a:gd name="connsiteX156" fmla="*/ 3682513 w 12192002"/>
              <a:gd name="connsiteY156" fmla="*/ 326449 h 2122526"/>
              <a:gd name="connsiteX157" fmla="*/ 3789760 w 12192002"/>
              <a:gd name="connsiteY157" fmla="*/ 302526 h 2122526"/>
              <a:gd name="connsiteX158" fmla="*/ 3897275 w 12192002"/>
              <a:gd name="connsiteY158" fmla="*/ 282288 h 2122526"/>
              <a:gd name="connsiteX159" fmla="*/ 3936846 w 12192002"/>
              <a:gd name="connsiteY159" fmla="*/ 276633 h 2122526"/>
              <a:gd name="connsiteX160" fmla="*/ 4004538 w 12192002"/>
              <a:gd name="connsiteY160" fmla="*/ 259176 h 2122526"/>
              <a:gd name="connsiteX161" fmla="*/ 4033778 w 12192002"/>
              <a:gd name="connsiteY161" fmla="*/ 246608 h 2122526"/>
              <a:gd name="connsiteX162" fmla="*/ 4035363 w 12192002"/>
              <a:gd name="connsiteY162" fmla="*/ 246843 h 2122526"/>
              <a:gd name="connsiteX163" fmla="*/ 4036996 w 12192002"/>
              <a:gd name="connsiteY163" fmla="*/ 243176 h 2122526"/>
              <a:gd name="connsiteX164" fmla="*/ 4042364 w 12192002"/>
              <a:gd name="connsiteY164" fmla="*/ 240742 h 2122526"/>
              <a:gd name="connsiteX165" fmla="*/ 4058954 w 12192002"/>
              <a:gd name="connsiteY165" fmla="*/ 239121 h 2122526"/>
              <a:gd name="connsiteX166" fmla="*/ 4065510 w 12192002"/>
              <a:gd name="connsiteY166" fmla="*/ 239339 h 2122526"/>
              <a:gd name="connsiteX167" fmla="*/ 4074427 w 12192002"/>
              <a:gd name="connsiteY167" fmla="*/ 237895 h 2122526"/>
              <a:gd name="connsiteX168" fmla="*/ 4074546 w 12192002"/>
              <a:gd name="connsiteY168" fmla="*/ 237596 h 2122526"/>
              <a:gd name="connsiteX169" fmla="*/ 4083097 w 12192002"/>
              <a:gd name="connsiteY169" fmla="*/ 236761 h 2122526"/>
              <a:gd name="connsiteX170" fmla="*/ 4142745 w 12192002"/>
              <a:gd name="connsiteY170" fmla="*/ 210228 h 2122526"/>
              <a:gd name="connsiteX171" fmla="*/ 4191248 w 12192002"/>
              <a:gd name="connsiteY171" fmla="*/ 194363 h 2122526"/>
              <a:gd name="connsiteX172" fmla="*/ 4201744 w 12192002"/>
              <a:gd name="connsiteY172" fmla="*/ 188729 h 2122526"/>
              <a:gd name="connsiteX173" fmla="*/ 4202048 w 12192002"/>
              <a:gd name="connsiteY173" fmla="*/ 187470 h 2122526"/>
              <a:gd name="connsiteX174" fmla="*/ 4248116 w 12192002"/>
              <a:gd name="connsiteY174" fmla="*/ 184675 h 2122526"/>
              <a:gd name="connsiteX175" fmla="*/ 4276141 w 12192002"/>
              <a:gd name="connsiteY175" fmla="*/ 186999 h 2122526"/>
              <a:gd name="connsiteX176" fmla="*/ 4290062 w 12192002"/>
              <a:gd name="connsiteY176" fmla="*/ 186753 h 2122526"/>
              <a:gd name="connsiteX177" fmla="*/ 4295143 w 12192002"/>
              <a:gd name="connsiteY177" fmla="*/ 189670 h 2122526"/>
              <a:gd name="connsiteX178" fmla="*/ 4315108 w 12192002"/>
              <a:gd name="connsiteY178" fmla="*/ 187791 h 2122526"/>
              <a:gd name="connsiteX179" fmla="*/ 4316965 w 12192002"/>
              <a:gd name="connsiteY179" fmla="*/ 186450 h 2122526"/>
              <a:gd name="connsiteX180" fmla="*/ 4362875 w 12192002"/>
              <a:gd name="connsiteY180" fmla="*/ 193065 h 2122526"/>
              <a:gd name="connsiteX181" fmla="*/ 4428542 w 12192002"/>
              <a:gd name="connsiteY181" fmla="*/ 191719 h 2122526"/>
              <a:gd name="connsiteX182" fmla="*/ 4515813 w 12192002"/>
              <a:gd name="connsiteY182" fmla="*/ 181068 h 2122526"/>
              <a:gd name="connsiteX183" fmla="*/ 4715526 w 12192002"/>
              <a:gd name="connsiteY183" fmla="*/ 171166 h 2122526"/>
              <a:gd name="connsiteX184" fmla="*/ 4762447 w 12192002"/>
              <a:gd name="connsiteY184" fmla="*/ 162678 h 2122526"/>
              <a:gd name="connsiteX185" fmla="*/ 4840439 w 12192002"/>
              <a:gd name="connsiteY185" fmla="*/ 134910 h 2122526"/>
              <a:gd name="connsiteX186" fmla="*/ 5011513 w 12192002"/>
              <a:gd name="connsiteY186" fmla="*/ 110893 h 2122526"/>
              <a:gd name="connsiteX187" fmla="*/ 5065790 w 12192002"/>
              <a:gd name="connsiteY187" fmla="*/ 94512 h 2122526"/>
              <a:gd name="connsiteX188" fmla="*/ 5121659 w 12192002"/>
              <a:gd name="connsiteY188" fmla="*/ 101083 h 2122526"/>
              <a:gd name="connsiteX189" fmla="*/ 5139595 w 12192002"/>
              <a:gd name="connsiteY189" fmla="*/ 90230 h 2122526"/>
              <a:gd name="connsiteX190" fmla="*/ 5142598 w 12192002"/>
              <a:gd name="connsiteY190" fmla="*/ 88129 h 2122526"/>
              <a:gd name="connsiteX191" fmla="*/ 5156554 w 12192002"/>
              <a:gd name="connsiteY191" fmla="*/ 84729 h 2122526"/>
              <a:gd name="connsiteX192" fmla="*/ 5174660 w 12192002"/>
              <a:gd name="connsiteY192" fmla="*/ 77506 h 2122526"/>
              <a:gd name="connsiteX193" fmla="*/ 5222961 w 12192002"/>
              <a:gd name="connsiteY193" fmla="*/ 74516 h 2122526"/>
              <a:gd name="connsiteX194" fmla="*/ 5261763 w 12192002"/>
              <a:gd name="connsiteY194" fmla="*/ 63392 h 2122526"/>
              <a:gd name="connsiteX195" fmla="*/ 5381667 w 12192002"/>
              <a:gd name="connsiteY195" fmla="*/ 42975 h 2122526"/>
              <a:gd name="connsiteX196" fmla="*/ 5432760 w 12192002"/>
              <a:gd name="connsiteY196" fmla="*/ 25273 h 2122526"/>
              <a:gd name="connsiteX197" fmla="*/ 5470905 w 12192002"/>
              <a:gd name="connsiteY197" fmla="*/ 14020 h 2122526"/>
              <a:gd name="connsiteX198" fmla="*/ 5626960 w 12192002"/>
              <a:gd name="connsiteY198" fmla="*/ 0 h 2122526"/>
              <a:gd name="connsiteX0" fmla="*/ 5626960 w 12192002"/>
              <a:gd name="connsiteY0" fmla="*/ 0 h 2122526"/>
              <a:gd name="connsiteX1" fmla="*/ 5758918 w 12192002"/>
              <a:gd name="connsiteY1" fmla="*/ 1023 h 2122526"/>
              <a:gd name="connsiteX2" fmla="*/ 5957375 w 12192002"/>
              <a:gd name="connsiteY2" fmla="*/ 16715 h 2122526"/>
              <a:gd name="connsiteX3" fmla="*/ 6010090 w 12192002"/>
              <a:gd name="connsiteY3" fmla="*/ 20359 h 2122526"/>
              <a:gd name="connsiteX4" fmla="*/ 6041282 w 12192002"/>
              <a:gd name="connsiteY4" fmla="*/ 15266 h 2122526"/>
              <a:gd name="connsiteX5" fmla="*/ 6048637 w 12192002"/>
              <a:gd name="connsiteY5" fmla="*/ 6917 h 2122526"/>
              <a:gd name="connsiteX6" fmla="*/ 6068529 w 12192002"/>
              <a:gd name="connsiteY6" fmla="*/ 7600 h 2122526"/>
              <a:gd name="connsiteX7" fmla="*/ 6073847 w 12192002"/>
              <a:gd name="connsiteY7" fmla="*/ 6063 h 2122526"/>
              <a:gd name="connsiteX8" fmla="*/ 6168673 w 12192002"/>
              <a:gd name="connsiteY8" fmla="*/ 26525 h 2122526"/>
              <a:gd name="connsiteX9" fmla="*/ 6317559 w 12192002"/>
              <a:gd name="connsiteY9" fmla="*/ 28612 h 2122526"/>
              <a:gd name="connsiteX10" fmla="*/ 6549454 w 12192002"/>
              <a:gd name="connsiteY10" fmla="*/ 75412 h 2122526"/>
              <a:gd name="connsiteX11" fmla="*/ 6708221 w 12192002"/>
              <a:gd name="connsiteY11" fmla="*/ 104188 h 2122526"/>
              <a:gd name="connsiteX12" fmla="*/ 6904145 w 12192002"/>
              <a:gd name="connsiteY12" fmla="*/ 132143 h 2122526"/>
              <a:gd name="connsiteX13" fmla="*/ 7018495 w 12192002"/>
              <a:gd name="connsiteY13" fmla="*/ 161649 h 2122526"/>
              <a:gd name="connsiteX14" fmla="*/ 7096987 w 12192002"/>
              <a:gd name="connsiteY14" fmla="*/ 161275 h 2122526"/>
              <a:gd name="connsiteX15" fmla="*/ 7170807 w 12192002"/>
              <a:gd name="connsiteY15" fmla="*/ 173503 h 2122526"/>
              <a:gd name="connsiteX16" fmla="*/ 7197003 w 12192002"/>
              <a:gd name="connsiteY16" fmla="*/ 178151 h 2122526"/>
              <a:gd name="connsiteX17" fmla="*/ 7201101 w 12192002"/>
              <a:gd name="connsiteY17" fmla="*/ 183509 h 2122526"/>
              <a:gd name="connsiteX18" fmla="*/ 7218559 w 12192002"/>
              <a:gd name="connsiteY18" fmla="*/ 188059 h 2122526"/>
              <a:gd name="connsiteX19" fmla="*/ 7310852 w 12192002"/>
              <a:gd name="connsiteY19" fmla="*/ 213308 h 2122526"/>
              <a:gd name="connsiteX20" fmla="*/ 7312179 w 12192002"/>
              <a:gd name="connsiteY20" fmla="*/ 211866 h 2122526"/>
              <a:gd name="connsiteX21" fmla="*/ 7405390 w 12192002"/>
              <a:gd name="connsiteY21" fmla="*/ 202271 h 2122526"/>
              <a:gd name="connsiteX22" fmla="*/ 7495794 w 12192002"/>
              <a:gd name="connsiteY22" fmla="*/ 194166 h 2122526"/>
              <a:gd name="connsiteX23" fmla="*/ 7507039 w 12192002"/>
              <a:gd name="connsiteY23" fmla="*/ 196118 h 2122526"/>
              <a:gd name="connsiteX24" fmla="*/ 7507411 w 12192002"/>
              <a:gd name="connsiteY24" fmla="*/ 195791 h 2122526"/>
              <a:gd name="connsiteX25" fmla="*/ 7519570 w 12192002"/>
              <a:gd name="connsiteY25" fmla="*/ 197126 h 2122526"/>
              <a:gd name="connsiteX26" fmla="*/ 7527542 w 12192002"/>
              <a:gd name="connsiteY26" fmla="*/ 199679 h 2122526"/>
              <a:gd name="connsiteX27" fmla="*/ 7614346 w 12192002"/>
              <a:gd name="connsiteY27" fmla="*/ 205507 h 2122526"/>
              <a:gd name="connsiteX28" fmla="*/ 7718744 w 12192002"/>
              <a:gd name="connsiteY28" fmla="*/ 202036 h 2122526"/>
              <a:gd name="connsiteX29" fmla="*/ 7905407 w 12192002"/>
              <a:gd name="connsiteY29" fmla="*/ 227751 h 2122526"/>
              <a:gd name="connsiteX30" fmla="*/ 8090271 w 12192002"/>
              <a:gd name="connsiteY30" fmla="*/ 269724 h 2122526"/>
              <a:gd name="connsiteX31" fmla="*/ 8245834 w 12192002"/>
              <a:gd name="connsiteY31" fmla="*/ 315885 h 2122526"/>
              <a:gd name="connsiteX32" fmla="*/ 8252033 w 12192002"/>
              <a:gd name="connsiteY32" fmla="*/ 328877 h 2122526"/>
              <a:gd name="connsiteX33" fmla="*/ 8263376 w 12192002"/>
              <a:gd name="connsiteY33" fmla="*/ 338720 h 2122526"/>
              <a:gd name="connsiteX34" fmla="*/ 8266075 w 12192002"/>
              <a:gd name="connsiteY34" fmla="*/ 338490 h 2122526"/>
              <a:gd name="connsiteX35" fmla="*/ 8283149 w 12192002"/>
              <a:gd name="connsiteY35" fmla="*/ 345665 h 2122526"/>
              <a:gd name="connsiteX36" fmla="*/ 8284276 w 12192002"/>
              <a:gd name="connsiteY36" fmla="*/ 350108 h 2122526"/>
              <a:gd name="connsiteX37" fmla="*/ 8295173 w 12192002"/>
              <a:gd name="connsiteY37" fmla="*/ 355931 h 2122526"/>
              <a:gd name="connsiteX38" fmla="*/ 8314432 w 12192002"/>
              <a:gd name="connsiteY38" fmla="*/ 369826 h 2122526"/>
              <a:gd name="connsiteX39" fmla="*/ 8320104 w 12192002"/>
              <a:gd name="connsiteY39" fmla="*/ 370152 h 2122526"/>
              <a:gd name="connsiteX40" fmla="*/ 8352372 w 12192002"/>
              <a:gd name="connsiteY40" fmla="*/ 387570 h 2122526"/>
              <a:gd name="connsiteX41" fmla="*/ 8353799 w 12192002"/>
              <a:gd name="connsiteY41" fmla="*/ 386730 h 2122526"/>
              <a:gd name="connsiteX42" fmla="*/ 8367182 w 12192002"/>
              <a:gd name="connsiteY42" fmla="*/ 386924 h 2122526"/>
              <a:gd name="connsiteX43" fmla="*/ 8490249 w 12192002"/>
              <a:gd name="connsiteY43" fmla="*/ 400966 h 2122526"/>
              <a:gd name="connsiteX44" fmla="*/ 8497594 w 12192002"/>
              <a:gd name="connsiteY44" fmla="*/ 404016 h 2122526"/>
              <a:gd name="connsiteX45" fmla="*/ 8497968 w 12192002"/>
              <a:gd name="connsiteY45" fmla="*/ 403837 h 2122526"/>
              <a:gd name="connsiteX46" fmla="*/ 8506167 w 12192002"/>
              <a:gd name="connsiteY46" fmla="*/ 406575 h 2122526"/>
              <a:gd name="connsiteX47" fmla="*/ 8510983 w 12192002"/>
              <a:gd name="connsiteY47" fmla="*/ 409576 h 2122526"/>
              <a:gd name="connsiteX48" fmla="*/ 8525230 w 12192002"/>
              <a:gd name="connsiteY48" fmla="*/ 415491 h 2122526"/>
              <a:gd name="connsiteX49" fmla="*/ 8596071 w 12192002"/>
              <a:gd name="connsiteY49" fmla="*/ 400649 h 2122526"/>
              <a:gd name="connsiteX50" fmla="*/ 8707847 w 12192002"/>
              <a:gd name="connsiteY50" fmla="*/ 409221 h 2122526"/>
              <a:gd name="connsiteX51" fmla="*/ 8752444 w 12192002"/>
              <a:gd name="connsiteY51" fmla="*/ 411322 h 2122526"/>
              <a:gd name="connsiteX52" fmla="*/ 8928988 w 12192002"/>
              <a:gd name="connsiteY52" fmla="*/ 430554 h 2122526"/>
              <a:gd name="connsiteX53" fmla="*/ 8963048 w 12192002"/>
              <a:gd name="connsiteY53" fmla="*/ 427366 h 2122526"/>
              <a:gd name="connsiteX54" fmla="*/ 8968011 w 12192002"/>
              <a:gd name="connsiteY54" fmla="*/ 425141 h 2122526"/>
              <a:gd name="connsiteX55" fmla="*/ 8974337 w 12192002"/>
              <a:gd name="connsiteY55" fmla="*/ 424441 h 2122526"/>
              <a:gd name="connsiteX56" fmla="*/ 8990394 w 12192002"/>
              <a:gd name="connsiteY56" fmla="*/ 427667 h 2122526"/>
              <a:gd name="connsiteX57" fmla="*/ 8996232 w 12192002"/>
              <a:gd name="connsiteY57" fmla="*/ 429728 h 2122526"/>
              <a:gd name="connsiteX58" fmla="*/ 9005201 w 12192002"/>
              <a:gd name="connsiteY58" fmla="*/ 430939 h 2122526"/>
              <a:gd name="connsiteX59" fmla="*/ 9005486 w 12192002"/>
              <a:gd name="connsiteY59" fmla="*/ 430699 h 2122526"/>
              <a:gd name="connsiteX60" fmla="*/ 9053453 w 12192002"/>
              <a:gd name="connsiteY60" fmla="*/ 433984 h 2122526"/>
              <a:gd name="connsiteX61" fmla="*/ 9113812 w 12192002"/>
              <a:gd name="connsiteY61" fmla="*/ 425670 h 2122526"/>
              <a:gd name="connsiteX62" fmla="*/ 9137318 w 12192002"/>
              <a:gd name="connsiteY62" fmla="*/ 424304 h 2122526"/>
              <a:gd name="connsiteX63" fmla="*/ 9150210 w 12192002"/>
              <a:gd name="connsiteY63" fmla="*/ 422135 h 2122526"/>
              <a:gd name="connsiteX64" fmla="*/ 9151232 w 12192002"/>
              <a:gd name="connsiteY64" fmla="*/ 421070 h 2122526"/>
              <a:gd name="connsiteX65" fmla="*/ 9189246 w 12192002"/>
              <a:gd name="connsiteY65" fmla="*/ 432272 h 2122526"/>
              <a:gd name="connsiteX66" fmla="*/ 9194810 w 12192002"/>
              <a:gd name="connsiteY66" fmla="*/ 441511 h 2122526"/>
              <a:gd name="connsiteX67" fmla="*/ 9231370 w 12192002"/>
              <a:gd name="connsiteY67" fmla="*/ 451590 h 2122526"/>
              <a:gd name="connsiteX68" fmla="*/ 9343052 w 12192002"/>
              <a:gd name="connsiteY68" fmla="*/ 503495 h 2122526"/>
              <a:gd name="connsiteX69" fmla="*/ 9584507 w 12192002"/>
              <a:gd name="connsiteY69" fmla="*/ 549197 h 2122526"/>
              <a:gd name="connsiteX70" fmla="*/ 9728309 w 12192002"/>
              <a:gd name="connsiteY70" fmla="*/ 560617 h 2122526"/>
              <a:gd name="connsiteX71" fmla="*/ 9847792 w 12192002"/>
              <a:gd name="connsiteY71" fmla="*/ 580824 h 2122526"/>
              <a:gd name="connsiteX72" fmla="*/ 9960019 w 12192002"/>
              <a:gd name="connsiteY72" fmla="*/ 587592 h 2122526"/>
              <a:gd name="connsiteX73" fmla="*/ 10039240 w 12192002"/>
              <a:gd name="connsiteY73" fmla="*/ 603107 h 2122526"/>
              <a:gd name="connsiteX74" fmla="*/ 10082169 w 12192002"/>
              <a:gd name="connsiteY74" fmla="*/ 601443 h 2122526"/>
              <a:gd name="connsiteX75" fmla="*/ 10126500 w 12192002"/>
              <a:gd name="connsiteY75" fmla="*/ 603538 h 2122526"/>
              <a:gd name="connsiteX76" fmla="*/ 10261101 w 12192002"/>
              <a:gd name="connsiteY76" fmla="*/ 615053 h 2122526"/>
              <a:gd name="connsiteX77" fmla="*/ 10336855 w 12192002"/>
              <a:gd name="connsiteY77" fmla="*/ 624804 h 2122526"/>
              <a:gd name="connsiteX78" fmla="*/ 10383868 w 12192002"/>
              <a:gd name="connsiteY78" fmla="*/ 625415 h 2122526"/>
              <a:gd name="connsiteX79" fmla="*/ 10445984 w 12192002"/>
              <a:gd name="connsiteY79" fmla="*/ 629262 h 2122526"/>
              <a:gd name="connsiteX80" fmla="*/ 10519280 w 12192002"/>
              <a:gd name="connsiteY80" fmla="*/ 631320 h 2122526"/>
              <a:gd name="connsiteX81" fmla="*/ 10644619 w 12192002"/>
              <a:gd name="connsiteY81" fmla="*/ 651566 h 2122526"/>
              <a:gd name="connsiteX82" fmla="*/ 10857724 w 12192002"/>
              <a:gd name="connsiteY82" fmla="*/ 712684 h 2122526"/>
              <a:gd name="connsiteX83" fmla="*/ 10951063 w 12192002"/>
              <a:gd name="connsiteY83" fmla="*/ 725767 h 2122526"/>
              <a:gd name="connsiteX84" fmla="*/ 11030956 w 12192002"/>
              <a:gd name="connsiteY84" fmla="*/ 721011 h 2122526"/>
              <a:gd name="connsiteX85" fmla="*/ 11085938 w 12192002"/>
              <a:gd name="connsiteY85" fmla="*/ 723892 h 2122526"/>
              <a:gd name="connsiteX86" fmla="*/ 11143411 w 12192002"/>
              <a:gd name="connsiteY86" fmla="*/ 733141 h 2122526"/>
              <a:gd name="connsiteX87" fmla="*/ 11195087 w 12192002"/>
              <a:gd name="connsiteY87" fmla="*/ 732494 h 2122526"/>
              <a:gd name="connsiteX88" fmla="*/ 11273972 w 12192002"/>
              <a:gd name="connsiteY88" fmla="*/ 753513 h 2122526"/>
              <a:gd name="connsiteX89" fmla="*/ 11369715 w 12192002"/>
              <a:gd name="connsiteY89" fmla="*/ 813181 h 2122526"/>
              <a:gd name="connsiteX90" fmla="*/ 11462695 w 12192002"/>
              <a:gd name="connsiteY90" fmla="*/ 874654 h 2122526"/>
              <a:gd name="connsiteX91" fmla="*/ 11516473 w 12192002"/>
              <a:gd name="connsiteY91" fmla="*/ 928206 h 2122526"/>
              <a:gd name="connsiteX92" fmla="*/ 11585369 w 12192002"/>
              <a:gd name="connsiteY92" fmla="*/ 1004898 h 2122526"/>
              <a:gd name="connsiteX93" fmla="*/ 11744187 w 12192002"/>
              <a:gd name="connsiteY93" fmla="*/ 1047864 h 2122526"/>
              <a:gd name="connsiteX94" fmla="*/ 11894613 w 12192002"/>
              <a:gd name="connsiteY94" fmla="*/ 1148265 h 2122526"/>
              <a:gd name="connsiteX95" fmla="*/ 11917888 w 12192002"/>
              <a:gd name="connsiteY95" fmla="*/ 1126105 h 2122526"/>
              <a:gd name="connsiteX96" fmla="*/ 12080164 w 12192002"/>
              <a:gd name="connsiteY96" fmla="*/ 1090885 h 2122526"/>
              <a:gd name="connsiteX97" fmla="*/ 12140863 w 12192002"/>
              <a:gd name="connsiteY97" fmla="*/ 1035036 h 2122526"/>
              <a:gd name="connsiteX98" fmla="*/ 12192002 w 12192002"/>
              <a:gd name="connsiteY98" fmla="*/ 1015838 h 2122526"/>
              <a:gd name="connsiteX99" fmla="*/ 12192002 w 12192002"/>
              <a:gd name="connsiteY99" fmla="*/ 1955549 h 2122526"/>
              <a:gd name="connsiteX100" fmla="*/ 12192000 w 12192002"/>
              <a:gd name="connsiteY100" fmla="*/ 1955549 h 2122526"/>
              <a:gd name="connsiteX101" fmla="*/ 12192000 w 12192002"/>
              <a:gd name="connsiteY101" fmla="*/ 2122526 h 2122526"/>
              <a:gd name="connsiteX102" fmla="*/ 0 w 12192002"/>
              <a:gd name="connsiteY102" fmla="*/ 2122526 h 2122526"/>
              <a:gd name="connsiteX103" fmla="*/ 0 w 12192002"/>
              <a:gd name="connsiteY103" fmla="*/ 1348327 h 2122526"/>
              <a:gd name="connsiteX104" fmla="*/ 2 w 12192002"/>
              <a:gd name="connsiteY104" fmla="*/ 1348327 h 2122526"/>
              <a:gd name="connsiteX105" fmla="*/ 2 w 12192002"/>
              <a:gd name="connsiteY105" fmla="*/ 592017 h 2122526"/>
              <a:gd name="connsiteX106" fmla="*/ 15526 w 12192002"/>
              <a:gd name="connsiteY106" fmla="*/ 586548 h 2122526"/>
              <a:gd name="connsiteX107" fmla="*/ 118381 w 12192002"/>
              <a:gd name="connsiteY107" fmla="*/ 583692 h 2122526"/>
              <a:gd name="connsiteX108" fmla="*/ 292435 w 12192002"/>
              <a:gd name="connsiteY108" fmla="*/ 531887 h 2122526"/>
              <a:gd name="connsiteX109" fmla="*/ 404015 w 12192002"/>
              <a:gd name="connsiteY109" fmla="*/ 511191 h 2122526"/>
              <a:gd name="connsiteX110" fmla="*/ 445099 w 12192002"/>
              <a:gd name="connsiteY110" fmla="*/ 505368 h 2122526"/>
              <a:gd name="connsiteX111" fmla="*/ 571717 w 12192002"/>
              <a:gd name="connsiteY111" fmla="*/ 467338 h 2122526"/>
              <a:gd name="connsiteX112" fmla="*/ 578535 w 12192002"/>
              <a:gd name="connsiteY112" fmla="*/ 467527 h 2122526"/>
              <a:gd name="connsiteX113" fmla="*/ 596792 w 12192002"/>
              <a:gd name="connsiteY113" fmla="*/ 464875 h 2122526"/>
              <a:gd name="connsiteX114" fmla="*/ 708875 w 12192002"/>
              <a:gd name="connsiteY114" fmla="*/ 422017 h 2122526"/>
              <a:gd name="connsiteX115" fmla="*/ 719742 w 12192002"/>
              <a:gd name="connsiteY115" fmla="*/ 416340 h 2122526"/>
              <a:gd name="connsiteX116" fmla="*/ 720047 w 12192002"/>
              <a:gd name="connsiteY116" fmla="*/ 415078 h 2122526"/>
              <a:gd name="connsiteX117" fmla="*/ 763053 w 12192002"/>
              <a:gd name="connsiteY117" fmla="*/ 414307 h 2122526"/>
              <a:gd name="connsiteX118" fmla="*/ 767901 w 12192002"/>
              <a:gd name="connsiteY118" fmla="*/ 412086 h 2122526"/>
              <a:gd name="connsiteX119" fmla="*/ 797041 w 12192002"/>
              <a:gd name="connsiteY119" fmla="*/ 414293 h 2122526"/>
              <a:gd name="connsiteX120" fmla="*/ 811506 w 12192002"/>
              <a:gd name="connsiteY120" fmla="*/ 413988 h 2122526"/>
              <a:gd name="connsiteX121" fmla="*/ 816809 w 12192002"/>
              <a:gd name="connsiteY121" fmla="*/ 416882 h 2122526"/>
              <a:gd name="connsiteX122" fmla="*/ 837540 w 12192002"/>
              <a:gd name="connsiteY122" fmla="*/ 414918 h 2122526"/>
              <a:gd name="connsiteX123" fmla="*/ 858269 w 12192002"/>
              <a:gd name="connsiteY123" fmla="*/ 416131 h 2122526"/>
              <a:gd name="connsiteX124" fmla="*/ 948732 w 12192002"/>
              <a:gd name="connsiteY124" fmla="*/ 404293 h 2122526"/>
              <a:gd name="connsiteX125" fmla="*/ 1149979 w 12192002"/>
              <a:gd name="connsiteY125" fmla="*/ 406698 h 2122526"/>
              <a:gd name="connsiteX126" fmla="*/ 1496110 w 12192002"/>
              <a:gd name="connsiteY126" fmla="*/ 357263 h 2122526"/>
              <a:gd name="connsiteX127" fmla="*/ 1608669 w 12192002"/>
              <a:gd name="connsiteY127" fmla="*/ 331673 h 2122526"/>
              <a:gd name="connsiteX128" fmla="*/ 1675071 w 12192002"/>
              <a:gd name="connsiteY128" fmla="*/ 324776 h 2122526"/>
              <a:gd name="connsiteX129" fmla="*/ 1738204 w 12192002"/>
              <a:gd name="connsiteY129" fmla="*/ 308427 h 2122526"/>
              <a:gd name="connsiteX130" fmla="*/ 1786655 w 12192002"/>
              <a:gd name="connsiteY130" fmla="*/ 303376 h 2122526"/>
              <a:gd name="connsiteX131" fmla="*/ 1873080 w 12192002"/>
              <a:gd name="connsiteY131" fmla="*/ 330998 h 2122526"/>
              <a:gd name="connsiteX132" fmla="*/ 1921650 w 12192002"/>
              <a:gd name="connsiteY132" fmla="*/ 332593 h 2122526"/>
              <a:gd name="connsiteX133" fmla="*/ 1928172 w 12192002"/>
              <a:gd name="connsiteY133" fmla="*/ 327762 h 2122526"/>
              <a:gd name="connsiteX134" fmla="*/ 1997356 w 12192002"/>
              <a:gd name="connsiteY134" fmla="*/ 349707 h 2122526"/>
              <a:gd name="connsiteX135" fmla="*/ 2094665 w 12192002"/>
              <a:gd name="connsiteY135" fmla="*/ 341687 h 2122526"/>
              <a:gd name="connsiteX136" fmla="*/ 2208578 w 12192002"/>
              <a:gd name="connsiteY136" fmla="*/ 324976 h 2122526"/>
              <a:gd name="connsiteX137" fmla="*/ 2315112 w 12192002"/>
              <a:gd name="connsiteY137" fmla="*/ 319743 h 2122526"/>
              <a:gd name="connsiteX138" fmla="*/ 2443255 w 12192002"/>
              <a:gd name="connsiteY138" fmla="*/ 328210 h 2122526"/>
              <a:gd name="connsiteX139" fmla="*/ 2568028 w 12192002"/>
              <a:gd name="connsiteY139" fmla="*/ 342111 h 2122526"/>
              <a:gd name="connsiteX140" fmla="*/ 2646527 w 12192002"/>
              <a:gd name="connsiteY140" fmla="*/ 315870 h 2122526"/>
              <a:gd name="connsiteX141" fmla="*/ 2781569 w 12192002"/>
              <a:gd name="connsiteY141" fmla="*/ 326406 h 2122526"/>
              <a:gd name="connsiteX142" fmla="*/ 3030291 w 12192002"/>
              <a:gd name="connsiteY142" fmla="*/ 348227 h 2122526"/>
              <a:gd name="connsiteX143" fmla="*/ 3142556 w 12192002"/>
              <a:gd name="connsiteY143" fmla="*/ 350870 h 2122526"/>
              <a:gd name="connsiteX144" fmla="*/ 3262356 w 12192002"/>
              <a:gd name="connsiteY144" fmla="*/ 358645 h 2122526"/>
              <a:gd name="connsiteX145" fmla="*/ 3341698 w 12192002"/>
              <a:gd name="connsiteY145" fmla="*/ 364522 h 2122526"/>
              <a:gd name="connsiteX146" fmla="*/ 3344026 w 12192002"/>
              <a:gd name="connsiteY146" fmla="*/ 363547 h 2122526"/>
              <a:gd name="connsiteX147" fmla="*/ 3363888 w 12192002"/>
              <a:gd name="connsiteY147" fmla="*/ 365229 h 2122526"/>
              <a:gd name="connsiteX148" fmla="*/ 3400728 w 12192002"/>
              <a:gd name="connsiteY148" fmla="*/ 382181 h 2122526"/>
              <a:gd name="connsiteX149" fmla="*/ 3473223 w 12192002"/>
              <a:gd name="connsiteY149" fmla="*/ 370133 h 2122526"/>
              <a:gd name="connsiteX150" fmla="*/ 3536135 w 12192002"/>
              <a:gd name="connsiteY150" fmla="*/ 366472 h 2122526"/>
              <a:gd name="connsiteX151" fmla="*/ 3585978 w 12192002"/>
              <a:gd name="connsiteY151" fmla="*/ 356773 h 2122526"/>
              <a:gd name="connsiteX152" fmla="*/ 3594501 w 12192002"/>
              <a:gd name="connsiteY152" fmla="*/ 357463 h 2122526"/>
              <a:gd name="connsiteX153" fmla="*/ 3594736 w 12192002"/>
              <a:gd name="connsiteY153" fmla="*/ 357194 h 2122526"/>
              <a:gd name="connsiteX154" fmla="*/ 3603855 w 12192002"/>
              <a:gd name="connsiteY154" fmla="*/ 357358 h 2122526"/>
              <a:gd name="connsiteX155" fmla="*/ 3610035 w 12192002"/>
              <a:gd name="connsiteY155" fmla="*/ 358720 h 2122526"/>
              <a:gd name="connsiteX156" fmla="*/ 3682513 w 12192002"/>
              <a:gd name="connsiteY156" fmla="*/ 326449 h 2122526"/>
              <a:gd name="connsiteX157" fmla="*/ 3789760 w 12192002"/>
              <a:gd name="connsiteY157" fmla="*/ 302526 h 2122526"/>
              <a:gd name="connsiteX158" fmla="*/ 3897275 w 12192002"/>
              <a:gd name="connsiteY158" fmla="*/ 282288 h 2122526"/>
              <a:gd name="connsiteX159" fmla="*/ 3936846 w 12192002"/>
              <a:gd name="connsiteY159" fmla="*/ 276633 h 2122526"/>
              <a:gd name="connsiteX160" fmla="*/ 4004538 w 12192002"/>
              <a:gd name="connsiteY160" fmla="*/ 259176 h 2122526"/>
              <a:gd name="connsiteX161" fmla="*/ 4033778 w 12192002"/>
              <a:gd name="connsiteY161" fmla="*/ 246608 h 2122526"/>
              <a:gd name="connsiteX162" fmla="*/ 4035363 w 12192002"/>
              <a:gd name="connsiteY162" fmla="*/ 246843 h 2122526"/>
              <a:gd name="connsiteX163" fmla="*/ 4036996 w 12192002"/>
              <a:gd name="connsiteY163" fmla="*/ 243176 h 2122526"/>
              <a:gd name="connsiteX164" fmla="*/ 4042364 w 12192002"/>
              <a:gd name="connsiteY164" fmla="*/ 240742 h 2122526"/>
              <a:gd name="connsiteX165" fmla="*/ 4058954 w 12192002"/>
              <a:gd name="connsiteY165" fmla="*/ 239121 h 2122526"/>
              <a:gd name="connsiteX166" fmla="*/ 4065510 w 12192002"/>
              <a:gd name="connsiteY166" fmla="*/ 239339 h 2122526"/>
              <a:gd name="connsiteX167" fmla="*/ 4074427 w 12192002"/>
              <a:gd name="connsiteY167" fmla="*/ 237895 h 2122526"/>
              <a:gd name="connsiteX168" fmla="*/ 4074546 w 12192002"/>
              <a:gd name="connsiteY168" fmla="*/ 237596 h 2122526"/>
              <a:gd name="connsiteX169" fmla="*/ 4083097 w 12192002"/>
              <a:gd name="connsiteY169" fmla="*/ 236761 h 2122526"/>
              <a:gd name="connsiteX170" fmla="*/ 4142745 w 12192002"/>
              <a:gd name="connsiteY170" fmla="*/ 210228 h 2122526"/>
              <a:gd name="connsiteX171" fmla="*/ 4191248 w 12192002"/>
              <a:gd name="connsiteY171" fmla="*/ 194363 h 2122526"/>
              <a:gd name="connsiteX172" fmla="*/ 4201744 w 12192002"/>
              <a:gd name="connsiteY172" fmla="*/ 188729 h 2122526"/>
              <a:gd name="connsiteX173" fmla="*/ 4202048 w 12192002"/>
              <a:gd name="connsiteY173" fmla="*/ 187470 h 2122526"/>
              <a:gd name="connsiteX174" fmla="*/ 4248116 w 12192002"/>
              <a:gd name="connsiteY174" fmla="*/ 184675 h 2122526"/>
              <a:gd name="connsiteX175" fmla="*/ 4276141 w 12192002"/>
              <a:gd name="connsiteY175" fmla="*/ 186999 h 2122526"/>
              <a:gd name="connsiteX176" fmla="*/ 4290062 w 12192002"/>
              <a:gd name="connsiteY176" fmla="*/ 186753 h 2122526"/>
              <a:gd name="connsiteX177" fmla="*/ 4295143 w 12192002"/>
              <a:gd name="connsiteY177" fmla="*/ 189670 h 2122526"/>
              <a:gd name="connsiteX178" fmla="*/ 4315108 w 12192002"/>
              <a:gd name="connsiteY178" fmla="*/ 187791 h 2122526"/>
              <a:gd name="connsiteX179" fmla="*/ 4316965 w 12192002"/>
              <a:gd name="connsiteY179" fmla="*/ 186450 h 2122526"/>
              <a:gd name="connsiteX180" fmla="*/ 4362875 w 12192002"/>
              <a:gd name="connsiteY180" fmla="*/ 193065 h 2122526"/>
              <a:gd name="connsiteX181" fmla="*/ 4428542 w 12192002"/>
              <a:gd name="connsiteY181" fmla="*/ 191719 h 2122526"/>
              <a:gd name="connsiteX182" fmla="*/ 4515813 w 12192002"/>
              <a:gd name="connsiteY182" fmla="*/ 181068 h 2122526"/>
              <a:gd name="connsiteX183" fmla="*/ 4715526 w 12192002"/>
              <a:gd name="connsiteY183" fmla="*/ 171166 h 2122526"/>
              <a:gd name="connsiteX184" fmla="*/ 4762447 w 12192002"/>
              <a:gd name="connsiteY184" fmla="*/ 162678 h 2122526"/>
              <a:gd name="connsiteX185" fmla="*/ 4840439 w 12192002"/>
              <a:gd name="connsiteY185" fmla="*/ 134910 h 2122526"/>
              <a:gd name="connsiteX186" fmla="*/ 5011513 w 12192002"/>
              <a:gd name="connsiteY186" fmla="*/ 110893 h 2122526"/>
              <a:gd name="connsiteX187" fmla="*/ 5065790 w 12192002"/>
              <a:gd name="connsiteY187" fmla="*/ 94512 h 2122526"/>
              <a:gd name="connsiteX188" fmla="*/ 5121659 w 12192002"/>
              <a:gd name="connsiteY188" fmla="*/ 101083 h 2122526"/>
              <a:gd name="connsiteX189" fmla="*/ 5139595 w 12192002"/>
              <a:gd name="connsiteY189" fmla="*/ 90230 h 2122526"/>
              <a:gd name="connsiteX190" fmla="*/ 5142598 w 12192002"/>
              <a:gd name="connsiteY190" fmla="*/ 88129 h 2122526"/>
              <a:gd name="connsiteX191" fmla="*/ 5156554 w 12192002"/>
              <a:gd name="connsiteY191" fmla="*/ 84729 h 2122526"/>
              <a:gd name="connsiteX192" fmla="*/ 5174660 w 12192002"/>
              <a:gd name="connsiteY192" fmla="*/ 77506 h 2122526"/>
              <a:gd name="connsiteX193" fmla="*/ 5222961 w 12192002"/>
              <a:gd name="connsiteY193" fmla="*/ 74516 h 2122526"/>
              <a:gd name="connsiteX194" fmla="*/ 5261763 w 12192002"/>
              <a:gd name="connsiteY194" fmla="*/ 63392 h 2122526"/>
              <a:gd name="connsiteX195" fmla="*/ 5381667 w 12192002"/>
              <a:gd name="connsiteY195" fmla="*/ 42975 h 2122526"/>
              <a:gd name="connsiteX196" fmla="*/ 5432760 w 12192002"/>
              <a:gd name="connsiteY196" fmla="*/ 25273 h 2122526"/>
              <a:gd name="connsiteX197" fmla="*/ 5470905 w 12192002"/>
              <a:gd name="connsiteY197" fmla="*/ 14020 h 2122526"/>
              <a:gd name="connsiteX198" fmla="*/ 5626960 w 12192002"/>
              <a:gd name="connsiteY198" fmla="*/ 0 h 2122526"/>
              <a:gd name="connsiteX0" fmla="*/ 5626960 w 12192002"/>
              <a:gd name="connsiteY0" fmla="*/ 0 h 2122526"/>
              <a:gd name="connsiteX1" fmla="*/ 5758918 w 12192002"/>
              <a:gd name="connsiteY1" fmla="*/ 1023 h 2122526"/>
              <a:gd name="connsiteX2" fmla="*/ 5957375 w 12192002"/>
              <a:gd name="connsiteY2" fmla="*/ 16715 h 2122526"/>
              <a:gd name="connsiteX3" fmla="*/ 6010090 w 12192002"/>
              <a:gd name="connsiteY3" fmla="*/ 20359 h 2122526"/>
              <a:gd name="connsiteX4" fmla="*/ 6041282 w 12192002"/>
              <a:gd name="connsiteY4" fmla="*/ 15266 h 2122526"/>
              <a:gd name="connsiteX5" fmla="*/ 6048637 w 12192002"/>
              <a:gd name="connsiteY5" fmla="*/ 6917 h 2122526"/>
              <a:gd name="connsiteX6" fmla="*/ 6068529 w 12192002"/>
              <a:gd name="connsiteY6" fmla="*/ 7600 h 2122526"/>
              <a:gd name="connsiteX7" fmla="*/ 6073847 w 12192002"/>
              <a:gd name="connsiteY7" fmla="*/ 6063 h 2122526"/>
              <a:gd name="connsiteX8" fmla="*/ 6168673 w 12192002"/>
              <a:gd name="connsiteY8" fmla="*/ 26525 h 2122526"/>
              <a:gd name="connsiteX9" fmla="*/ 6317559 w 12192002"/>
              <a:gd name="connsiteY9" fmla="*/ 28612 h 2122526"/>
              <a:gd name="connsiteX10" fmla="*/ 6549454 w 12192002"/>
              <a:gd name="connsiteY10" fmla="*/ 75412 h 2122526"/>
              <a:gd name="connsiteX11" fmla="*/ 6708221 w 12192002"/>
              <a:gd name="connsiteY11" fmla="*/ 104188 h 2122526"/>
              <a:gd name="connsiteX12" fmla="*/ 6904145 w 12192002"/>
              <a:gd name="connsiteY12" fmla="*/ 132143 h 2122526"/>
              <a:gd name="connsiteX13" fmla="*/ 7018495 w 12192002"/>
              <a:gd name="connsiteY13" fmla="*/ 161649 h 2122526"/>
              <a:gd name="connsiteX14" fmla="*/ 7096987 w 12192002"/>
              <a:gd name="connsiteY14" fmla="*/ 161275 h 2122526"/>
              <a:gd name="connsiteX15" fmla="*/ 7170807 w 12192002"/>
              <a:gd name="connsiteY15" fmla="*/ 173503 h 2122526"/>
              <a:gd name="connsiteX16" fmla="*/ 7197003 w 12192002"/>
              <a:gd name="connsiteY16" fmla="*/ 178151 h 2122526"/>
              <a:gd name="connsiteX17" fmla="*/ 7201101 w 12192002"/>
              <a:gd name="connsiteY17" fmla="*/ 183509 h 2122526"/>
              <a:gd name="connsiteX18" fmla="*/ 7218559 w 12192002"/>
              <a:gd name="connsiteY18" fmla="*/ 188059 h 2122526"/>
              <a:gd name="connsiteX19" fmla="*/ 7310852 w 12192002"/>
              <a:gd name="connsiteY19" fmla="*/ 213308 h 2122526"/>
              <a:gd name="connsiteX20" fmla="*/ 7312179 w 12192002"/>
              <a:gd name="connsiteY20" fmla="*/ 211866 h 2122526"/>
              <a:gd name="connsiteX21" fmla="*/ 7405390 w 12192002"/>
              <a:gd name="connsiteY21" fmla="*/ 202271 h 2122526"/>
              <a:gd name="connsiteX22" fmla="*/ 7495794 w 12192002"/>
              <a:gd name="connsiteY22" fmla="*/ 194166 h 2122526"/>
              <a:gd name="connsiteX23" fmla="*/ 7507039 w 12192002"/>
              <a:gd name="connsiteY23" fmla="*/ 196118 h 2122526"/>
              <a:gd name="connsiteX24" fmla="*/ 7507411 w 12192002"/>
              <a:gd name="connsiteY24" fmla="*/ 195791 h 2122526"/>
              <a:gd name="connsiteX25" fmla="*/ 7519570 w 12192002"/>
              <a:gd name="connsiteY25" fmla="*/ 197126 h 2122526"/>
              <a:gd name="connsiteX26" fmla="*/ 7527542 w 12192002"/>
              <a:gd name="connsiteY26" fmla="*/ 199679 h 2122526"/>
              <a:gd name="connsiteX27" fmla="*/ 7614346 w 12192002"/>
              <a:gd name="connsiteY27" fmla="*/ 205507 h 2122526"/>
              <a:gd name="connsiteX28" fmla="*/ 7718744 w 12192002"/>
              <a:gd name="connsiteY28" fmla="*/ 202036 h 2122526"/>
              <a:gd name="connsiteX29" fmla="*/ 7905407 w 12192002"/>
              <a:gd name="connsiteY29" fmla="*/ 227751 h 2122526"/>
              <a:gd name="connsiteX30" fmla="*/ 8090271 w 12192002"/>
              <a:gd name="connsiteY30" fmla="*/ 269724 h 2122526"/>
              <a:gd name="connsiteX31" fmla="*/ 8245834 w 12192002"/>
              <a:gd name="connsiteY31" fmla="*/ 315885 h 2122526"/>
              <a:gd name="connsiteX32" fmla="*/ 8252033 w 12192002"/>
              <a:gd name="connsiteY32" fmla="*/ 328877 h 2122526"/>
              <a:gd name="connsiteX33" fmla="*/ 8263376 w 12192002"/>
              <a:gd name="connsiteY33" fmla="*/ 338720 h 2122526"/>
              <a:gd name="connsiteX34" fmla="*/ 8266075 w 12192002"/>
              <a:gd name="connsiteY34" fmla="*/ 338490 h 2122526"/>
              <a:gd name="connsiteX35" fmla="*/ 8283149 w 12192002"/>
              <a:gd name="connsiteY35" fmla="*/ 345665 h 2122526"/>
              <a:gd name="connsiteX36" fmla="*/ 8284276 w 12192002"/>
              <a:gd name="connsiteY36" fmla="*/ 350108 h 2122526"/>
              <a:gd name="connsiteX37" fmla="*/ 8295173 w 12192002"/>
              <a:gd name="connsiteY37" fmla="*/ 355931 h 2122526"/>
              <a:gd name="connsiteX38" fmla="*/ 8314432 w 12192002"/>
              <a:gd name="connsiteY38" fmla="*/ 369826 h 2122526"/>
              <a:gd name="connsiteX39" fmla="*/ 8320104 w 12192002"/>
              <a:gd name="connsiteY39" fmla="*/ 370152 h 2122526"/>
              <a:gd name="connsiteX40" fmla="*/ 8352372 w 12192002"/>
              <a:gd name="connsiteY40" fmla="*/ 387570 h 2122526"/>
              <a:gd name="connsiteX41" fmla="*/ 8353799 w 12192002"/>
              <a:gd name="connsiteY41" fmla="*/ 386730 h 2122526"/>
              <a:gd name="connsiteX42" fmla="*/ 8367182 w 12192002"/>
              <a:gd name="connsiteY42" fmla="*/ 386924 h 2122526"/>
              <a:gd name="connsiteX43" fmla="*/ 8490249 w 12192002"/>
              <a:gd name="connsiteY43" fmla="*/ 400966 h 2122526"/>
              <a:gd name="connsiteX44" fmla="*/ 8497594 w 12192002"/>
              <a:gd name="connsiteY44" fmla="*/ 404016 h 2122526"/>
              <a:gd name="connsiteX45" fmla="*/ 8497968 w 12192002"/>
              <a:gd name="connsiteY45" fmla="*/ 403837 h 2122526"/>
              <a:gd name="connsiteX46" fmla="*/ 8506167 w 12192002"/>
              <a:gd name="connsiteY46" fmla="*/ 406575 h 2122526"/>
              <a:gd name="connsiteX47" fmla="*/ 8510983 w 12192002"/>
              <a:gd name="connsiteY47" fmla="*/ 409576 h 2122526"/>
              <a:gd name="connsiteX48" fmla="*/ 8525230 w 12192002"/>
              <a:gd name="connsiteY48" fmla="*/ 415491 h 2122526"/>
              <a:gd name="connsiteX49" fmla="*/ 8596071 w 12192002"/>
              <a:gd name="connsiteY49" fmla="*/ 400649 h 2122526"/>
              <a:gd name="connsiteX50" fmla="*/ 8707847 w 12192002"/>
              <a:gd name="connsiteY50" fmla="*/ 409221 h 2122526"/>
              <a:gd name="connsiteX51" fmla="*/ 8752444 w 12192002"/>
              <a:gd name="connsiteY51" fmla="*/ 411322 h 2122526"/>
              <a:gd name="connsiteX52" fmla="*/ 8928988 w 12192002"/>
              <a:gd name="connsiteY52" fmla="*/ 430554 h 2122526"/>
              <a:gd name="connsiteX53" fmla="*/ 8963048 w 12192002"/>
              <a:gd name="connsiteY53" fmla="*/ 427366 h 2122526"/>
              <a:gd name="connsiteX54" fmla="*/ 8968011 w 12192002"/>
              <a:gd name="connsiteY54" fmla="*/ 425141 h 2122526"/>
              <a:gd name="connsiteX55" fmla="*/ 8974337 w 12192002"/>
              <a:gd name="connsiteY55" fmla="*/ 424441 h 2122526"/>
              <a:gd name="connsiteX56" fmla="*/ 8990394 w 12192002"/>
              <a:gd name="connsiteY56" fmla="*/ 427667 h 2122526"/>
              <a:gd name="connsiteX57" fmla="*/ 8996232 w 12192002"/>
              <a:gd name="connsiteY57" fmla="*/ 429728 h 2122526"/>
              <a:gd name="connsiteX58" fmla="*/ 9005201 w 12192002"/>
              <a:gd name="connsiteY58" fmla="*/ 430939 h 2122526"/>
              <a:gd name="connsiteX59" fmla="*/ 9005486 w 12192002"/>
              <a:gd name="connsiteY59" fmla="*/ 430699 h 2122526"/>
              <a:gd name="connsiteX60" fmla="*/ 9053453 w 12192002"/>
              <a:gd name="connsiteY60" fmla="*/ 433984 h 2122526"/>
              <a:gd name="connsiteX61" fmla="*/ 9113812 w 12192002"/>
              <a:gd name="connsiteY61" fmla="*/ 425670 h 2122526"/>
              <a:gd name="connsiteX62" fmla="*/ 9137318 w 12192002"/>
              <a:gd name="connsiteY62" fmla="*/ 424304 h 2122526"/>
              <a:gd name="connsiteX63" fmla="*/ 9150210 w 12192002"/>
              <a:gd name="connsiteY63" fmla="*/ 422135 h 2122526"/>
              <a:gd name="connsiteX64" fmla="*/ 9151232 w 12192002"/>
              <a:gd name="connsiteY64" fmla="*/ 421070 h 2122526"/>
              <a:gd name="connsiteX65" fmla="*/ 9189246 w 12192002"/>
              <a:gd name="connsiteY65" fmla="*/ 432272 h 2122526"/>
              <a:gd name="connsiteX66" fmla="*/ 9194810 w 12192002"/>
              <a:gd name="connsiteY66" fmla="*/ 441511 h 2122526"/>
              <a:gd name="connsiteX67" fmla="*/ 9231370 w 12192002"/>
              <a:gd name="connsiteY67" fmla="*/ 451590 h 2122526"/>
              <a:gd name="connsiteX68" fmla="*/ 9343052 w 12192002"/>
              <a:gd name="connsiteY68" fmla="*/ 503495 h 2122526"/>
              <a:gd name="connsiteX69" fmla="*/ 9584507 w 12192002"/>
              <a:gd name="connsiteY69" fmla="*/ 549197 h 2122526"/>
              <a:gd name="connsiteX70" fmla="*/ 9728309 w 12192002"/>
              <a:gd name="connsiteY70" fmla="*/ 560617 h 2122526"/>
              <a:gd name="connsiteX71" fmla="*/ 9847792 w 12192002"/>
              <a:gd name="connsiteY71" fmla="*/ 580824 h 2122526"/>
              <a:gd name="connsiteX72" fmla="*/ 9960019 w 12192002"/>
              <a:gd name="connsiteY72" fmla="*/ 587592 h 2122526"/>
              <a:gd name="connsiteX73" fmla="*/ 10039240 w 12192002"/>
              <a:gd name="connsiteY73" fmla="*/ 603107 h 2122526"/>
              <a:gd name="connsiteX74" fmla="*/ 10082169 w 12192002"/>
              <a:gd name="connsiteY74" fmla="*/ 601443 h 2122526"/>
              <a:gd name="connsiteX75" fmla="*/ 10126500 w 12192002"/>
              <a:gd name="connsiteY75" fmla="*/ 603538 h 2122526"/>
              <a:gd name="connsiteX76" fmla="*/ 10261101 w 12192002"/>
              <a:gd name="connsiteY76" fmla="*/ 615053 h 2122526"/>
              <a:gd name="connsiteX77" fmla="*/ 10336855 w 12192002"/>
              <a:gd name="connsiteY77" fmla="*/ 624804 h 2122526"/>
              <a:gd name="connsiteX78" fmla="*/ 10383868 w 12192002"/>
              <a:gd name="connsiteY78" fmla="*/ 625415 h 2122526"/>
              <a:gd name="connsiteX79" fmla="*/ 10445984 w 12192002"/>
              <a:gd name="connsiteY79" fmla="*/ 629262 h 2122526"/>
              <a:gd name="connsiteX80" fmla="*/ 10519280 w 12192002"/>
              <a:gd name="connsiteY80" fmla="*/ 631320 h 2122526"/>
              <a:gd name="connsiteX81" fmla="*/ 10644619 w 12192002"/>
              <a:gd name="connsiteY81" fmla="*/ 651566 h 2122526"/>
              <a:gd name="connsiteX82" fmla="*/ 10857724 w 12192002"/>
              <a:gd name="connsiteY82" fmla="*/ 712684 h 2122526"/>
              <a:gd name="connsiteX83" fmla="*/ 10951063 w 12192002"/>
              <a:gd name="connsiteY83" fmla="*/ 725767 h 2122526"/>
              <a:gd name="connsiteX84" fmla="*/ 11030956 w 12192002"/>
              <a:gd name="connsiteY84" fmla="*/ 721011 h 2122526"/>
              <a:gd name="connsiteX85" fmla="*/ 11085938 w 12192002"/>
              <a:gd name="connsiteY85" fmla="*/ 723892 h 2122526"/>
              <a:gd name="connsiteX86" fmla="*/ 11143411 w 12192002"/>
              <a:gd name="connsiteY86" fmla="*/ 733141 h 2122526"/>
              <a:gd name="connsiteX87" fmla="*/ 11195087 w 12192002"/>
              <a:gd name="connsiteY87" fmla="*/ 732494 h 2122526"/>
              <a:gd name="connsiteX88" fmla="*/ 11273972 w 12192002"/>
              <a:gd name="connsiteY88" fmla="*/ 753513 h 2122526"/>
              <a:gd name="connsiteX89" fmla="*/ 11369715 w 12192002"/>
              <a:gd name="connsiteY89" fmla="*/ 813181 h 2122526"/>
              <a:gd name="connsiteX90" fmla="*/ 11462695 w 12192002"/>
              <a:gd name="connsiteY90" fmla="*/ 874654 h 2122526"/>
              <a:gd name="connsiteX91" fmla="*/ 11516473 w 12192002"/>
              <a:gd name="connsiteY91" fmla="*/ 928206 h 2122526"/>
              <a:gd name="connsiteX92" fmla="*/ 11585369 w 12192002"/>
              <a:gd name="connsiteY92" fmla="*/ 1004898 h 2122526"/>
              <a:gd name="connsiteX93" fmla="*/ 11744187 w 12192002"/>
              <a:gd name="connsiteY93" fmla="*/ 1047864 h 2122526"/>
              <a:gd name="connsiteX94" fmla="*/ 11894613 w 12192002"/>
              <a:gd name="connsiteY94" fmla="*/ 1148265 h 2122526"/>
              <a:gd name="connsiteX95" fmla="*/ 11917888 w 12192002"/>
              <a:gd name="connsiteY95" fmla="*/ 1126105 h 2122526"/>
              <a:gd name="connsiteX96" fmla="*/ 12080164 w 12192002"/>
              <a:gd name="connsiteY96" fmla="*/ 1090885 h 2122526"/>
              <a:gd name="connsiteX97" fmla="*/ 12140863 w 12192002"/>
              <a:gd name="connsiteY97" fmla="*/ 1035036 h 2122526"/>
              <a:gd name="connsiteX98" fmla="*/ 12192002 w 12192002"/>
              <a:gd name="connsiteY98" fmla="*/ 1015838 h 2122526"/>
              <a:gd name="connsiteX99" fmla="*/ 12192002 w 12192002"/>
              <a:gd name="connsiteY99" fmla="*/ 1955549 h 2122526"/>
              <a:gd name="connsiteX100" fmla="*/ 12192000 w 12192002"/>
              <a:gd name="connsiteY100" fmla="*/ 1955549 h 2122526"/>
              <a:gd name="connsiteX101" fmla="*/ 12192000 w 12192002"/>
              <a:gd name="connsiteY101" fmla="*/ 2122526 h 2122526"/>
              <a:gd name="connsiteX102" fmla="*/ 0 w 12192002"/>
              <a:gd name="connsiteY102" fmla="*/ 2122526 h 2122526"/>
              <a:gd name="connsiteX103" fmla="*/ 0 w 12192002"/>
              <a:gd name="connsiteY103" fmla="*/ 1348327 h 2122526"/>
              <a:gd name="connsiteX104" fmla="*/ 2 w 12192002"/>
              <a:gd name="connsiteY104" fmla="*/ 1348327 h 2122526"/>
              <a:gd name="connsiteX105" fmla="*/ 2 w 12192002"/>
              <a:gd name="connsiteY105" fmla="*/ 592017 h 2122526"/>
              <a:gd name="connsiteX106" fmla="*/ 15526 w 12192002"/>
              <a:gd name="connsiteY106" fmla="*/ 586548 h 2122526"/>
              <a:gd name="connsiteX107" fmla="*/ 118381 w 12192002"/>
              <a:gd name="connsiteY107" fmla="*/ 583692 h 2122526"/>
              <a:gd name="connsiteX108" fmla="*/ 292435 w 12192002"/>
              <a:gd name="connsiteY108" fmla="*/ 531887 h 2122526"/>
              <a:gd name="connsiteX109" fmla="*/ 404015 w 12192002"/>
              <a:gd name="connsiteY109" fmla="*/ 511191 h 2122526"/>
              <a:gd name="connsiteX110" fmla="*/ 445099 w 12192002"/>
              <a:gd name="connsiteY110" fmla="*/ 505368 h 2122526"/>
              <a:gd name="connsiteX111" fmla="*/ 571717 w 12192002"/>
              <a:gd name="connsiteY111" fmla="*/ 467338 h 2122526"/>
              <a:gd name="connsiteX112" fmla="*/ 578535 w 12192002"/>
              <a:gd name="connsiteY112" fmla="*/ 467527 h 2122526"/>
              <a:gd name="connsiteX113" fmla="*/ 596792 w 12192002"/>
              <a:gd name="connsiteY113" fmla="*/ 464875 h 2122526"/>
              <a:gd name="connsiteX114" fmla="*/ 708875 w 12192002"/>
              <a:gd name="connsiteY114" fmla="*/ 422017 h 2122526"/>
              <a:gd name="connsiteX115" fmla="*/ 719742 w 12192002"/>
              <a:gd name="connsiteY115" fmla="*/ 416340 h 2122526"/>
              <a:gd name="connsiteX116" fmla="*/ 720047 w 12192002"/>
              <a:gd name="connsiteY116" fmla="*/ 415078 h 2122526"/>
              <a:gd name="connsiteX117" fmla="*/ 763053 w 12192002"/>
              <a:gd name="connsiteY117" fmla="*/ 414307 h 2122526"/>
              <a:gd name="connsiteX118" fmla="*/ 767901 w 12192002"/>
              <a:gd name="connsiteY118" fmla="*/ 412086 h 2122526"/>
              <a:gd name="connsiteX119" fmla="*/ 797041 w 12192002"/>
              <a:gd name="connsiteY119" fmla="*/ 414293 h 2122526"/>
              <a:gd name="connsiteX120" fmla="*/ 811506 w 12192002"/>
              <a:gd name="connsiteY120" fmla="*/ 413988 h 2122526"/>
              <a:gd name="connsiteX121" fmla="*/ 816809 w 12192002"/>
              <a:gd name="connsiteY121" fmla="*/ 416882 h 2122526"/>
              <a:gd name="connsiteX122" fmla="*/ 837540 w 12192002"/>
              <a:gd name="connsiteY122" fmla="*/ 414918 h 2122526"/>
              <a:gd name="connsiteX123" fmla="*/ 858269 w 12192002"/>
              <a:gd name="connsiteY123" fmla="*/ 416131 h 2122526"/>
              <a:gd name="connsiteX124" fmla="*/ 948732 w 12192002"/>
              <a:gd name="connsiteY124" fmla="*/ 404293 h 2122526"/>
              <a:gd name="connsiteX125" fmla="*/ 1149979 w 12192002"/>
              <a:gd name="connsiteY125" fmla="*/ 406698 h 2122526"/>
              <a:gd name="connsiteX126" fmla="*/ 1496110 w 12192002"/>
              <a:gd name="connsiteY126" fmla="*/ 357263 h 2122526"/>
              <a:gd name="connsiteX127" fmla="*/ 1608669 w 12192002"/>
              <a:gd name="connsiteY127" fmla="*/ 331673 h 2122526"/>
              <a:gd name="connsiteX128" fmla="*/ 1675071 w 12192002"/>
              <a:gd name="connsiteY128" fmla="*/ 324776 h 2122526"/>
              <a:gd name="connsiteX129" fmla="*/ 1738204 w 12192002"/>
              <a:gd name="connsiteY129" fmla="*/ 308427 h 2122526"/>
              <a:gd name="connsiteX130" fmla="*/ 1786655 w 12192002"/>
              <a:gd name="connsiteY130" fmla="*/ 303376 h 2122526"/>
              <a:gd name="connsiteX131" fmla="*/ 1873080 w 12192002"/>
              <a:gd name="connsiteY131" fmla="*/ 330998 h 2122526"/>
              <a:gd name="connsiteX132" fmla="*/ 1921650 w 12192002"/>
              <a:gd name="connsiteY132" fmla="*/ 332593 h 2122526"/>
              <a:gd name="connsiteX133" fmla="*/ 1928172 w 12192002"/>
              <a:gd name="connsiteY133" fmla="*/ 327762 h 2122526"/>
              <a:gd name="connsiteX134" fmla="*/ 1997356 w 12192002"/>
              <a:gd name="connsiteY134" fmla="*/ 349707 h 2122526"/>
              <a:gd name="connsiteX135" fmla="*/ 2094665 w 12192002"/>
              <a:gd name="connsiteY135" fmla="*/ 341687 h 2122526"/>
              <a:gd name="connsiteX136" fmla="*/ 2208578 w 12192002"/>
              <a:gd name="connsiteY136" fmla="*/ 324976 h 2122526"/>
              <a:gd name="connsiteX137" fmla="*/ 2315112 w 12192002"/>
              <a:gd name="connsiteY137" fmla="*/ 319743 h 2122526"/>
              <a:gd name="connsiteX138" fmla="*/ 2443255 w 12192002"/>
              <a:gd name="connsiteY138" fmla="*/ 328210 h 2122526"/>
              <a:gd name="connsiteX139" fmla="*/ 2568028 w 12192002"/>
              <a:gd name="connsiteY139" fmla="*/ 342111 h 2122526"/>
              <a:gd name="connsiteX140" fmla="*/ 2646527 w 12192002"/>
              <a:gd name="connsiteY140" fmla="*/ 315870 h 2122526"/>
              <a:gd name="connsiteX141" fmla="*/ 2781569 w 12192002"/>
              <a:gd name="connsiteY141" fmla="*/ 326406 h 2122526"/>
              <a:gd name="connsiteX142" fmla="*/ 3030291 w 12192002"/>
              <a:gd name="connsiteY142" fmla="*/ 348227 h 2122526"/>
              <a:gd name="connsiteX143" fmla="*/ 3142556 w 12192002"/>
              <a:gd name="connsiteY143" fmla="*/ 350870 h 2122526"/>
              <a:gd name="connsiteX144" fmla="*/ 3262356 w 12192002"/>
              <a:gd name="connsiteY144" fmla="*/ 358645 h 2122526"/>
              <a:gd name="connsiteX145" fmla="*/ 3341698 w 12192002"/>
              <a:gd name="connsiteY145" fmla="*/ 364522 h 2122526"/>
              <a:gd name="connsiteX146" fmla="*/ 3344026 w 12192002"/>
              <a:gd name="connsiteY146" fmla="*/ 363547 h 2122526"/>
              <a:gd name="connsiteX147" fmla="*/ 3363888 w 12192002"/>
              <a:gd name="connsiteY147" fmla="*/ 365229 h 2122526"/>
              <a:gd name="connsiteX148" fmla="*/ 3400728 w 12192002"/>
              <a:gd name="connsiteY148" fmla="*/ 382181 h 2122526"/>
              <a:gd name="connsiteX149" fmla="*/ 3473223 w 12192002"/>
              <a:gd name="connsiteY149" fmla="*/ 370133 h 2122526"/>
              <a:gd name="connsiteX150" fmla="*/ 3536135 w 12192002"/>
              <a:gd name="connsiteY150" fmla="*/ 366472 h 2122526"/>
              <a:gd name="connsiteX151" fmla="*/ 3585978 w 12192002"/>
              <a:gd name="connsiteY151" fmla="*/ 356773 h 2122526"/>
              <a:gd name="connsiteX152" fmla="*/ 3594501 w 12192002"/>
              <a:gd name="connsiteY152" fmla="*/ 357463 h 2122526"/>
              <a:gd name="connsiteX153" fmla="*/ 3594736 w 12192002"/>
              <a:gd name="connsiteY153" fmla="*/ 357194 h 2122526"/>
              <a:gd name="connsiteX154" fmla="*/ 3603855 w 12192002"/>
              <a:gd name="connsiteY154" fmla="*/ 357358 h 2122526"/>
              <a:gd name="connsiteX155" fmla="*/ 3610035 w 12192002"/>
              <a:gd name="connsiteY155" fmla="*/ 358720 h 2122526"/>
              <a:gd name="connsiteX156" fmla="*/ 3682513 w 12192002"/>
              <a:gd name="connsiteY156" fmla="*/ 326449 h 2122526"/>
              <a:gd name="connsiteX157" fmla="*/ 3789760 w 12192002"/>
              <a:gd name="connsiteY157" fmla="*/ 302526 h 2122526"/>
              <a:gd name="connsiteX158" fmla="*/ 3897275 w 12192002"/>
              <a:gd name="connsiteY158" fmla="*/ 282288 h 2122526"/>
              <a:gd name="connsiteX159" fmla="*/ 3936846 w 12192002"/>
              <a:gd name="connsiteY159" fmla="*/ 276633 h 2122526"/>
              <a:gd name="connsiteX160" fmla="*/ 4004538 w 12192002"/>
              <a:gd name="connsiteY160" fmla="*/ 259176 h 2122526"/>
              <a:gd name="connsiteX161" fmla="*/ 4033778 w 12192002"/>
              <a:gd name="connsiteY161" fmla="*/ 246608 h 2122526"/>
              <a:gd name="connsiteX162" fmla="*/ 4035363 w 12192002"/>
              <a:gd name="connsiteY162" fmla="*/ 246843 h 2122526"/>
              <a:gd name="connsiteX163" fmla="*/ 4036996 w 12192002"/>
              <a:gd name="connsiteY163" fmla="*/ 243176 h 2122526"/>
              <a:gd name="connsiteX164" fmla="*/ 4042364 w 12192002"/>
              <a:gd name="connsiteY164" fmla="*/ 240742 h 2122526"/>
              <a:gd name="connsiteX165" fmla="*/ 4058954 w 12192002"/>
              <a:gd name="connsiteY165" fmla="*/ 239121 h 2122526"/>
              <a:gd name="connsiteX166" fmla="*/ 4065510 w 12192002"/>
              <a:gd name="connsiteY166" fmla="*/ 239339 h 2122526"/>
              <a:gd name="connsiteX167" fmla="*/ 4074427 w 12192002"/>
              <a:gd name="connsiteY167" fmla="*/ 237895 h 2122526"/>
              <a:gd name="connsiteX168" fmla="*/ 4074546 w 12192002"/>
              <a:gd name="connsiteY168" fmla="*/ 237596 h 2122526"/>
              <a:gd name="connsiteX169" fmla="*/ 4083097 w 12192002"/>
              <a:gd name="connsiteY169" fmla="*/ 236761 h 2122526"/>
              <a:gd name="connsiteX170" fmla="*/ 4142745 w 12192002"/>
              <a:gd name="connsiteY170" fmla="*/ 210228 h 2122526"/>
              <a:gd name="connsiteX171" fmla="*/ 4191248 w 12192002"/>
              <a:gd name="connsiteY171" fmla="*/ 194363 h 2122526"/>
              <a:gd name="connsiteX172" fmla="*/ 4201744 w 12192002"/>
              <a:gd name="connsiteY172" fmla="*/ 188729 h 2122526"/>
              <a:gd name="connsiteX173" fmla="*/ 4202048 w 12192002"/>
              <a:gd name="connsiteY173" fmla="*/ 187470 h 2122526"/>
              <a:gd name="connsiteX174" fmla="*/ 4248116 w 12192002"/>
              <a:gd name="connsiteY174" fmla="*/ 184675 h 2122526"/>
              <a:gd name="connsiteX175" fmla="*/ 4276141 w 12192002"/>
              <a:gd name="connsiteY175" fmla="*/ 186999 h 2122526"/>
              <a:gd name="connsiteX176" fmla="*/ 4290062 w 12192002"/>
              <a:gd name="connsiteY176" fmla="*/ 186753 h 2122526"/>
              <a:gd name="connsiteX177" fmla="*/ 4295143 w 12192002"/>
              <a:gd name="connsiteY177" fmla="*/ 189670 h 2122526"/>
              <a:gd name="connsiteX178" fmla="*/ 4315108 w 12192002"/>
              <a:gd name="connsiteY178" fmla="*/ 187791 h 2122526"/>
              <a:gd name="connsiteX179" fmla="*/ 4316965 w 12192002"/>
              <a:gd name="connsiteY179" fmla="*/ 186450 h 2122526"/>
              <a:gd name="connsiteX180" fmla="*/ 4362875 w 12192002"/>
              <a:gd name="connsiteY180" fmla="*/ 193065 h 2122526"/>
              <a:gd name="connsiteX181" fmla="*/ 4428542 w 12192002"/>
              <a:gd name="connsiteY181" fmla="*/ 191719 h 2122526"/>
              <a:gd name="connsiteX182" fmla="*/ 4515813 w 12192002"/>
              <a:gd name="connsiteY182" fmla="*/ 181068 h 2122526"/>
              <a:gd name="connsiteX183" fmla="*/ 4715526 w 12192002"/>
              <a:gd name="connsiteY183" fmla="*/ 171166 h 2122526"/>
              <a:gd name="connsiteX184" fmla="*/ 4762447 w 12192002"/>
              <a:gd name="connsiteY184" fmla="*/ 162678 h 2122526"/>
              <a:gd name="connsiteX185" fmla="*/ 4840439 w 12192002"/>
              <a:gd name="connsiteY185" fmla="*/ 134910 h 2122526"/>
              <a:gd name="connsiteX186" fmla="*/ 5011513 w 12192002"/>
              <a:gd name="connsiteY186" fmla="*/ 110893 h 2122526"/>
              <a:gd name="connsiteX187" fmla="*/ 5065790 w 12192002"/>
              <a:gd name="connsiteY187" fmla="*/ 94512 h 2122526"/>
              <a:gd name="connsiteX188" fmla="*/ 5121659 w 12192002"/>
              <a:gd name="connsiteY188" fmla="*/ 101083 h 2122526"/>
              <a:gd name="connsiteX189" fmla="*/ 5139595 w 12192002"/>
              <a:gd name="connsiteY189" fmla="*/ 90230 h 2122526"/>
              <a:gd name="connsiteX190" fmla="*/ 5142598 w 12192002"/>
              <a:gd name="connsiteY190" fmla="*/ 88129 h 2122526"/>
              <a:gd name="connsiteX191" fmla="*/ 5156554 w 12192002"/>
              <a:gd name="connsiteY191" fmla="*/ 84729 h 2122526"/>
              <a:gd name="connsiteX192" fmla="*/ 5174660 w 12192002"/>
              <a:gd name="connsiteY192" fmla="*/ 77506 h 2122526"/>
              <a:gd name="connsiteX193" fmla="*/ 5222961 w 12192002"/>
              <a:gd name="connsiteY193" fmla="*/ 74516 h 2122526"/>
              <a:gd name="connsiteX194" fmla="*/ 5261763 w 12192002"/>
              <a:gd name="connsiteY194" fmla="*/ 63392 h 2122526"/>
              <a:gd name="connsiteX195" fmla="*/ 5381667 w 12192002"/>
              <a:gd name="connsiteY195" fmla="*/ 42975 h 2122526"/>
              <a:gd name="connsiteX196" fmla="*/ 5432760 w 12192002"/>
              <a:gd name="connsiteY196" fmla="*/ 25273 h 2122526"/>
              <a:gd name="connsiteX197" fmla="*/ 5470905 w 12192002"/>
              <a:gd name="connsiteY197" fmla="*/ 14020 h 2122526"/>
              <a:gd name="connsiteX198" fmla="*/ 5626960 w 12192002"/>
              <a:gd name="connsiteY198" fmla="*/ 0 h 2122526"/>
              <a:gd name="connsiteX0" fmla="*/ 5626960 w 12192002"/>
              <a:gd name="connsiteY0" fmla="*/ 0 h 2122526"/>
              <a:gd name="connsiteX1" fmla="*/ 5758918 w 12192002"/>
              <a:gd name="connsiteY1" fmla="*/ 1023 h 2122526"/>
              <a:gd name="connsiteX2" fmla="*/ 5957375 w 12192002"/>
              <a:gd name="connsiteY2" fmla="*/ 16715 h 2122526"/>
              <a:gd name="connsiteX3" fmla="*/ 6010090 w 12192002"/>
              <a:gd name="connsiteY3" fmla="*/ 20359 h 2122526"/>
              <a:gd name="connsiteX4" fmla="*/ 6041282 w 12192002"/>
              <a:gd name="connsiteY4" fmla="*/ 15266 h 2122526"/>
              <a:gd name="connsiteX5" fmla="*/ 6048637 w 12192002"/>
              <a:gd name="connsiteY5" fmla="*/ 6917 h 2122526"/>
              <a:gd name="connsiteX6" fmla="*/ 6068529 w 12192002"/>
              <a:gd name="connsiteY6" fmla="*/ 7600 h 2122526"/>
              <a:gd name="connsiteX7" fmla="*/ 6073847 w 12192002"/>
              <a:gd name="connsiteY7" fmla="*/ 6063 h 2122526"/>
              <a:gd name="connsiteX8" fmla="*/ 6168673 w 12192002"/>
              <a:gd name="connsiteY8" fmla="*/ 26525 h 2122526"/>
              <a:gd name="connsiteX9" fmla="*/ 6317559 w 12192002"/>
              <a:gd name="connsiteY9" fmla="*/ 28612 h 2122526"/>
              <a:gd name="connsiteX10" fmla="*/ 6549454 w 12192002"/>
              <a:gd name="connsiteY10" fmla="*/ 75412 h 2122526"/>
              <a:gd name="connsiteX11" fmla="*/ 6708221 w 12192002"/>
              <a:gd name="connsiteY11" fmla="*/ 104188 h 2122526"/>
              <a:gd name="connsiteX12" fmla="*/ 6904145 w 12192002"/>
              <a:gd name="connsiteY12" fmla="*/ 132143 h 2122526"/>
              <a:gd name="connsiteX13" fmla="*/ 7018495 w 12192002"/>
              <a:gd name="connsiteY13" fmla="*/ 161649 h 2122526"/>
              <a:gd name="connsiteX14" fmla="*/ 7096987 w 12192002"/>
              <a:gd name="connsiteY14" fmla="*/ 161275 h 2122526"/>
              <a:gd name="connsiteX15" fmla="*/ 7170807 w 12192002"/>
              <a:gd name="connsiteY15" fmla="*/ 173503 h 2122526"/>
              <a:gd name="connsiteX16" fmla="*/ 7197003 w 12192002"/>
              <a:gd name="connsiteY16" fmla="*/ 178151 h 2122526"/>
              <a:gd name="connsiteX17" fmla="*/ 7201101 w 12192002"/>
              <a:gd name="connsiteY17" fmla="*/ 183509 h 2122526"/>
              <a:gd name="connsiteX18" fmla="*/ 7218559 w 12192002"/>
              <a:gd name="connsiteY18" fmla="*/ 188059 h 2122526"/>
              <a:gd name="connsiteX19" fmla="*/ 7310852 w 12192002"/>
              <a:gd name="connsiteY19" fmla="*/ 213308 h 2122526"/>
              <a:gd name="connsiteX20" fmla="*/ 7312179 w 12192002"/>
              <a:gd name="connsiteY20" fmla="*/ 211866 h 2122526"/>
              <a:gd name="connsiteX21" fmla="*/ 7405390 w 12192002"/>
              <a:gd name="connsiteY21" fmla="*/ 202271 h 2122526"/>
              <a:gd name="connsiteX22" fmla="*/ 7495794 w 12192002"/>
              <a:gd name="connsiteY22" fmla="*/ 194166 h 2122526"/>
              <a:gd name="connsiteX23" fmla="*/ 7507039 w 12192002"/>
              <a:gd name="connsiteY23" fmla="*/ 196118 h 2122526"/>
              <a:gd name="connsiteX24" fmla="*/ 7507411 w 12192002"/>
              <a:gd name="connsiteY24" fmla="*/ 195791 h 2122526"/>
              <a:gd name="connsiteX25" fmla="*/ 7519570 w 12192002"/>
              <a:gd name="connsiteY25" fmla="*/ 197126 h 2122526"/>
              <a:gd name="connsiteX26" fmla="*/ 7527542 w 12192002"/>
              <a:gd name="connsiteY26" fmla="*/ 199679 h 2122526"/>
              <a:gd name="connsiteX27" fmla="*/ 7614346 w 12192002"/>
              <a:gd name="connsiteY27" fmla="*/ 205507 h 2122526"/>
              <a:gd name="connsiteX28" fmla="*/ 7718744 w 12192002"/>
              <a:gd name="connsiteY28" fmla="*/ 202036 h 2122526"/>
              <a:gd name="connsiteX29" fmla="*/ 7905407 w 12192002"/>
              <a:gd name="connsiteY29" fmla="*/ 227751 h 2122526"/>
              <a:gd name="connsiteX30" fmla="*/ 8090271 w 12192002"/>
              <a:gd name="connsiteY30" fmla="*/ 269724 h 2122526"/>
              <a:gd name="connsiteX31" fmla="*/ 8245834 w 12192002"/>
              <a:gd name="connsiteY31" fmla="*/ 315885 h 2122526"/>
              <a:gd name="connsiteX32" fmla="*/ 8252033 w 12192002"/>
              <a:gd name="connsiteY32" fmla="*/ 328877 h 2122526"/>
              <a:gd name="connsiteX33" fmla="*/ 8263376 w 12192002"/>
              <a:gd name="connsiteY33" fmla="*/ 338720 h 2122526"/>
              <a:gd name="connsiteX34" fmla="*/ 8266075 w 12192002"/>
              <a:gd name="connsiteY34" fmla="*/ 338490 h 2122526"/>
              <a:gd name="connsiteX35" fmla="*/ 8283149 w 12192002"/>
              <a:gd name="connsiteY35" fmla="*/ 345665 h 2122526"/>
              <a:gd name="connsiteX36" fmla="*/ 8284276 w 12192002"/>
              <a:gd name="connsiteY36" fmla="*/ 350108 h 2122526"/>
              <a:gd name="connsiteX37" fmla="*/ 8295173 w 12192002"/>
              <a:gd name="connsiteY37" fmla="*/ 355931 h 2122526"/>
              <a:gd name="connsiteX38" fmla="*/ 8314432 w 12192002"/>
              <a:gd name="connsiteY38" fmla="*/ 369826 h 2122526"/>
              <a:gd name="connsiteX39" fmla="*/ 8320104 w 12192002"/>
              <a:gd name="connsiteY39" fmla="*/ 370152 h 2122526"/>
              <a:gd name="connsiteX40" fmla="*/ 8352372 w 12192002"/>
              <a:gd name="connsiteY40" fmla="*/ 387570 h 2122526"/>
              <a:gd name="connsiteX41" fmla="*/ 8353799 w 12192002"/>
              <a:gd name="connsiteY41" fmla="*/ 386730 h 2122526"/>
              <a:gd name="connsiteX42" fmla="*/ 8367182 w 12192002"/>
              <a:gd name="connsiteY42" fmla="*/ 386924 h 2122526"/>
              <a:gd name="connsiteX43" fmla="*/ 8490249 w 12192002"/>
              <a:gd name="connsiteY43" fmla="*/ 400966 h 2122526"/>
              <a:gd name="connsiteX44" fmla="*/ 8497594 w 12192002"/>
              <a:gd name="connsiteY44" fmla="*/ 404016 h 2122526"/>
              <a:gd name="connsiteX45" fmla="*/ 8497968 w 12192002"/>
              <a:gd name="connsiteY45" fmla="*/ 403837 h 2122526"/>
              <a:gd name="connsiteX46" fmla="*/ 8506167 w 12192002"/>
              <a:gd name="connsiteY46" fmla="*/ 406575 h 2122526"/>
              <a:gd name="connsiteX47" fmla="*/ 8510983 w 12192002"/>
              <a:gd name="connsiteY47" fmla="*/ 409576 h 2122526"/>
              <a:gd name="connsiteX48" fmla="*/ 8525230 w 12192002"/>
              <a:gd name="connsiteY48" fmla="*/ 415491 h 2122526"/>
              <a:gd name="connsiteX49" fmla="*/ 8596071 w 12192002"/>
              <a:gd name="connsiteY49" fmla="*/ 400649 h 2122526"/>
              <a:gd name="connsiteX50" fmla="*/ 8707847 w 12192002"/>
              <a:gd name="connsiteY50" fmla="*/ 409221 h 2122526"/>
              <a:gd name="connsiteX51" fmla="*/ 8752444 w 12192002"/>
              <a:gd name="connsiteY51" fmla="*/ 411322 h 2122526"/>
              <a:gd name="connsiteX52" fmla="*/ 8928988 w 12192002"/>
              <a:gd name="connsiteY52" fmla="*/ 430554 h 2122526"/>
              <a:gd name="connsiteX53" fmla="*/ 8963048 w 12192002"/>
              <a:gd name="connsiteY53" fmla="*/ 427366 h 2122526"/>
              <a:gd name="connsiteX54" fmla="*/ 8968011 w 12192002"/>
              <a:gd name="connsiteY54" fmla="*/ 425141 h 2122526"/>
              <a:gd name="connsiteX55" fmla="*/ 8974337 w 12192002"/>
              <a:gd name="connsiteY55" fmla="*/ 424441 h 2122526"/>
              <a:gd name="connsiteX56" fmla="*/ 8990394 w 12192002"/>
              <a:gd name="connsiteY56" fmla="*/ 427667 h 2122526"/>
              <a:gd name="connsiteX57" fmla="*/ 8996232 w 12192002"/>
              <a:gd name="connsiteY57" fmla="*/ 429728 h 2122526"/>
              <a:gd name="connsiteX58" fmla="*/ 9005201 w 12192002"/>
              <a:gd name="connsiteY58" fmla="*/ 430939 h 2122526"/>
              <a:gd name="connsiteX59" fmla="*/ 9005486 w 12192002"/>
              <a:gd name="connsiteY59" fmla="*/ 430699 h 2122526"/>
              <a:gd name="connsiteX60" fmla="*/ 9053453 w 12192002"/>
              <a:gd name="connsiteY60" fmla="*/ 433984 h 2122526"/>
              <a:gd name="connsiteX61" fmla="*/ 9113812 w 12192002"/>
              <a:gd name="connsiteY61" fmla="*/ 425670 h 2122526"/>
              <a:gd name="connsiteX62" fmla="*/ 9137318 w 12192002"/>
              <a:gd name="connsiteY62" fmla="*/ 424304 h 2122526"/>
              <a:gd name="connsiteX63" fmla="*/ 9150210 w 12192002"/>
              <a:gd name="connsiteY63" fmla="*/ 422135 h 2122526"/>
              <a:gd name="connsiteX64" fmla="*/ 9151232 w 12192002"/>
              <a:gd name="connsiteY64" fmla="*/ 421070 h 2122526"/>
              <a:gd name="connsiteX65" fmla="*/ 9189246 w 12192002"/>
              <a:gd name="connsiteY65" fmla="*/ 432272 h 2122526"/>
              <a:gd name="connsiteX66" fmla="*/ 9194810 w 12192002"/>
              <a:gd name="connsiteY66" fmla="*/ 441511 h 2122526"/>
              <a:gd name="connsiteX67" fmla="*/ 9231370 w 12192002"/>
              <a:gd name="connsiteY67" fmla="*/ 451590 h 2122526"/>
              <a:gd name="connsiteX68" fmla="*/ 9343052 w 12192002"/>
              <a:gd name="connsiteY68" fmla="*/ 503495 h 2122526"/>
              <a:gd name="connsiteX69" fmla="*/ 9584507 w 12192002"/>
              <a:gd name="connsiteY69" fmla="*/ 549197 h 2122526"/>
              <a:gd name="connsiteX70" fmla="*/ 9728309 w 12192002"/>
              <a:gd name="connsiteY70" fmla="*/ 560617 h 2122526"/>
              <a:gd name="connsiteX71" fmla="*/ 9847792 w 12192002"/>
              <a:gd name="connsiteY71" fmla="*/ 580824 h 2122526"/>
              <a:gd name="connsiteX72" fmla="*/ 9960019 w 12192002"/>
              <a:gd name="connsiteY72" fmla="*/ 587592 h 2122526"/>
              <a:gd name="connsiteX73" fmla="*/ 10039240 w 12192002"/>
              <a:gd name="connsiteY73" fmla="*/ 603107 h 2122526"/>
              <a:gd name="connsiteX74" fmla="*/ 10082169 w 12192002"/>
              <a:gd name="connsiteY74" fmla="*/ 601443 h 2122526"/>
              <a:gd name="connsiteX75" fmla="*/ 10126500 w 12192002"/>
              <a:gd name="connsiteY75" fmla="*/ 603538 h 2122526"/>
              <a:gd name="connsiteX76" fmla="*/ 10261101 w 12192002"/>
              <a:gd name="connsiteY76" fmla="*/ 615053 h 2122526"/>
              <a:gd name="connsiteX77" fmla="*/ 10336855 w 12192002"/>
              <a:gd name="connsiteY77" fmla="*/ 624804 h 2122526"/>
              <a:gd name="connsiteX78" fmla="*/ 10383868 w 12192002"/>
              <a:gd name="connsiteY78" fmla="*/ 625415 h 2122526"/>
              <a:gd name="connsiteX79" fmla="*/ 10445984 w 12192002"/>
              <a:gd name="connsiteY79" fmla="*/ 629262 h 2122526"/>
              <a:gd name="connsiteX80" fmla="*/ 10519280 w 12192002"/>
              <a:gd name="connsiteY80" fmla="*/ 631320 h 2122526"/>
              <a:gd name="connsiteX81" fmla="*/ 10644619 w 12192002"/>
              <a:gd name="connsiteY81" fmla="*/ 651566 h 2122526"/>
              <a:gd name="connsiteX82" fmla="*/ 10857724 w 12192002"/>
              <a:gd name="connsiteY82" fmla="*/ 712684 h 2122526"/>
              <a:gd name="connsiteX83" fmla="*/ 10951063 w 12192002"/>
              <a:gd name="connsiteY83" fmla="*/ 725767 h 2122526"/>
              <a:gd name="connsiteX84" fmla="*/ 11030956 w 12192002"/>
              <a:gd name="connsiteY84" fmla="*/ 721011 h 2122526"/>
              <a:gd name="connsiteX85" fmla="*/ 11085938 w 12192002"/>
              <a:gd name="connsiteY85" fmla="*/ 723892 h 2122526"/>
              <a:gd name="connsiteX86" fmla="*/ 11143411 w 12192002"/>
              <a:gd name="connsiteY86" fmla="*/ 733141 h 2122526"/>
              <a:gd name="connsiteX87" fmla="*/ 11195087 w 12192002"/>
              <a:gd name="connsiteY87" fmla="*/ 732494 h 2122526"/>
              <a:gd name="connsiteX88" fmla="*/ 11273972 w 12192002"/>
              <a:gd name="connsiteY88" fmla="*/ 753513 h 2122526"/>
              <a:gd name="connsiteX89" fmla="*/ 11369715 w 12192002"/>
              <a:gd name="connsiteY89" fmla="*/ 813181 h 2122526"/>
              <a:gd name="connsiteX90" fmla="*/ 11462695 w 12192002"/>
              <a:gd name="connsiteY90" fmla="*/ 874654 h 2122526"/>
              <a:gd name="connsiteX91" fmla="*/ 11516473 w 12192002"/>
              <a:gd name="connsiteY91" fmla="*/ 928206 h 2122526"/>
              <a:gd name="connsiteX92" fmla="*/ 11585369 w 12192002"/>
              <a:gd name="connsiteY92" fmla="*/ 1004898 h 2122526"/>
              <a:gd name="connsiteX93" fmla="*/ 11744187 w 12192002"/>
              <a:gd name="connsiteY93" fmla="*/ 1047864 h 2122526"/>
              <a:gd name="connsiteX94" fmla="*/ 11894613 w 12192002"/>
              <a:gd name="connsiteY94" fmla="*/ 1148265 h 2122526"/>
              <a:gd name="connsiteX95" fmla="*/ 11917888 w 12192002"/>
              <a:gd name="connsiteY95" fmla="*/ 1126105 h 2122526"/>
              <a:gd name="connsiteX96" fmla="*/ 12080164 w 12192002"/>
              <a:gd name="connsiteY96" fmla="*/ 1090885 h 2122526"/>
              <a:gd name="connsiteX97" fmla="*/ 12140863 w 12192002"/>
              <a:gd name="connsiteY97" fmla="*/ 1035036 h 2122526"/>
              <a:gd name="connsiteX98" fmla="*/ 12192002 w 12192002"/>
              <a:gd name="connsiteY98" fmla="*/ 1015838 h 2122526"/>
              <a:gd name="connsiteX99" fmla="*/ 12192002 w 12192002"/>
              <a:gd name="connsiteY99" fmla="*/ 1955549 h 2122526"/>
              <a:gd name="connsiteX100" fmla="*/ 12192000 w 12192002"/>
              <a:gd name="connsiteY100" fmla="*/ 1955549 h 2122526"/>
              <a:gd name="connsiteX101" fmla="*/ 12192000 w 12192002"/>
              <a:gd name="connsiteY101" fmla="*/ 2122526 h 2122526"/>
              <a:gd name="connsiteX102" fmla="*/ 0 w 12192002"/>
              <a:gd name="connsiteY102" fmla="*/ 2122526 h 2122526"/>
              <a:gd name="connsiteX103" fmla="*/ 0 w 12192002"/>
              <a:gd name="connsiteY103" fmla="*/ 1348327 h 2122526"/>
              <a:gd name="connsiteX104" fmla="*/ 2 w 12192002"/>
              <a:gd name="connsiteY104" fmla="*/ 1348327 h 2122526"/>
              <a:gd name="connsiteX105" fmla="*/ 2 w 12192002"/>
              <a:gd name="connsiteY105" fmla="*/ 592017 h 2122526"/>
              <a:gd name="connsiteX106" fmla="*/ 15526 w 12192002"/>
              <a:gd name="connsiteY106" fmla="*/ 586548 h 2122526"/>
              <a:gd name="connsiteX107" fmla="*/ 118381 w 12192002"/>
              <a:gd name="connsiteY107" fmla="*/ 583692 h 2122526"/>
              <a:gd name="connsiteX108" fmla="*/ 292435 w 12192002"/>
              <a:gd name="connsiteY108" fmla="*/ 531887 h 2122526"/>
              <a:gd name="connsiteX109" fmla="*/ 404015 w 12192002"/>
              <a:gd name="connsiteY109" fmla="*/ 511191 h 2122526"/>
              <a:gd name="connsiteX110" fmla="*/ 445099 w 12192002"/>
              <a:gd name="connsiteY110" fmla="*/ 505368 h 2122526"/>
              <a:gd name="connsiteX111" fmla="*/ 571717 w 12192002"/>
              <a:gd name="connsiteY111" fmla="*/ 467338 h 2122526"/>
              <a:gd name="connsiteX112" fmla="*/ 578535 w 12192002"/>
              <a:gd name="connsiteY112" fmla="*/ 467527 h 2122526"/>
              <a:gd name="connsiteX113" fmla="*/ 596792 w 12192002"/>
              <a:gd name="connsiteY113" fmla="*/ 464875 h 2122526"/>
              <a:gd name="connsiteX114" fmla="*/ 708875 w 12192002"/>
              <a:gd name="connsiteY114" fmla="*/ 422017 h 2122526"/>
              <a:gd name="connsiteX115" fmla="*/ 719742 w 12192002"/>
              <a:gd name="connsiteY115" fmla="*/ 416340 h 2122526"/>
              <a:gd name="connsiteX116" fmla="*/ 720047 w 12192002"/>
              <a:gd name="connsiteY116" fmla="*/ 415078 h 2122526"/>
              <a:gd name="connsiteX117" fmla="*/ 763053 w 12192002"/>
              <a:gd name="connsiteY117" fmla="*/ 414307 h 2122526"/>
              <a:gd name="connsiteX118" fmla="*/ 767901 w 12192002"/>
              <a:gd name="connsiteY118" fmla="*/ 412086 h 2122526"/>
              <a:gd name="connsiteX119" fmla="*/ 797041 w 12192002"/>
              <a:gd name="connsiteY119" fmla="*/ 414293 h 2122526"/>
              <a:gd name="connsiteX120" fmla="*/ 811506 w 12192002"/>
              <a:gd name="connsiteY120" fmla="*/ 413988 h 2122526"/>
              <a:gd name="connsiteX121" fmla="*/ 816809 w 12192002"/>
              <a:gd name="connsiteY121" fmla="*/ 416882 h 2122526"/>
              <a:gd name="connsiteX122" fmla="*/ 837540 w 12192002"/>
              <a:gd name="connsiteY122" fmla="*/ 414918 h 2122526"/>
              <a:gd name="connsiteX123" fmla="*/ 858269 w 12192002"/>
              <a:gd name="connsiteY123" fmla="*/ 416131 h 2122526"/>
              <a:gd name="connsiteX124" fmla="*/ 948732 w 12192002"/>
              <a:gd name="connsiteY124" fmla="*/ 404293 h 2122526"/>
              <a:gd name="connsiteX125" fmla="*/ 1149979 w 12192002"/>
              <a:gd name="connsiteY125" fmla="*/ 406698 h 2122526"/>
              <a:gd name="connsiteX126" fmla="*/ 1496110 w 12192002"/>
              <a:gd name="connsiteY126" fmla="*/ 357263 h 2122526"/>
              <a:gd name="connsiteX127" fmla="*/ 1608669 w 12192002"/>
              <a:gd name="connsiteY127" fmla="*/ 331673 h 2122526"/>
              <a:gd name="connsiteX128" fmla="*/ 1675071 w 12192002"/>
              <a:gd name="connsiteY128" fmla="*/ 324776 h 2122526"/>
              <a:gd name="connsiteX129" fmla="*/ 1738204 w 12192002"/>
              <a:gd name="connsiteY129" fmla="*/ 308427 h 2122526"/>
              <a:gd name="connsiteX130" fmla="*/ 1786655 w 12192002"/>
              <a:gd name="connsiteY130" fmla="*/ 303376 h 2122526"/>
              <a:gd name="connsiteX131" fmla="*/ 1873080 w 12192002"/>
              <a:gd name="connsiteY131" fmla="*/ 330998 h 2122526"/>
              <a:gd name="connsiteX132" fmla="*/ 1921650 w 12192002"/>
              <a:gd name="connsiteY132" fmla="*/ 332593 h 2122526"/>
              <a:gd name="connsiteX133" fmla="*/ 1928172 w 12192002"/>
              <a:gd name="connsiteY133" fmla="*/ 327762 h 2122526"/>
              <a:gd name="connsiteX134" fmla="*/ 1997356 w 12192002"/>
              <a:gd name="connsiteY134" fmla="*/ 349707 h 2122526"/>
              <a:gd name="connsiteX135" fmla="*/ 2094665 w 12192002"/>
              <a:gd name="connsiteY135" fmla="*/ 341687 h 2122526"/>
              <a:gd name="connsiteX136" fmla="*/ 2208578 w 12192002"/>
              <a:gd name="connsiteY136" fmla="*/ 324976 h 2122526"/>
              <a:gd name="connsiteX137" fmla="*/ 2315112 w 12192002"/>
              <a:gd name="connsiteY137" fmla="*/ 319743 h 2122526"/>
              <a:gd name="connsiteX138" fmla="*/ 2443255 w 12192002"/>
              <a:gd name="connsiteY138" fmla="*/ 328210 h 2122526"/>
              <a:gd name="connsiteX139" fmla="*/ 2568028 w 12192002"/>
              <a:gd name="connsiteY139" fmla="*/ 342111 h 2122526"/>
              <a:gd name="connsiteX140" fmla="*/ 2646527 w 12192002"/>
              <a:gd name="connsiteY140" fmla="*/ 315870 h 2122526"/>
              <a:gd name="connsiteX141" fmla="*/ 2781569 w 12192002"/>
              <a:gd name="connsiteY141" fmla="*/ 326406 h 2122526"/>
              <a:gd name="connsiteX142" fmla="*/ 3030291 w 12192002"/>
              <a:gd name="connsiteY142" fmla="*/ 348227 h 2122526"/>
              <a:gd name="connsiteX143" fmla="*/ 3142556 w 12192002"/>
              <a:gd name="connsiteY143" fmla="*/ 350870 h 2122526"/>
              <a:gd name="connsiteX144" fmla="*/ 3262356 w 12192002"/>
              <a:gd name="connsiteY144" fmla="*/ 358645 h 2122526"/>
              <a:gd name="connsiteX145" fmla="*/ 3341698 w 12192002"/>
              <a:gd name="connsiteY145" fmla="*/ 364522 h 2122526"/>
              <a:gd name="connsiteX146" fmla="*/ 3344026 w 12192002"/>
              <a:gd name="connsiteY146" fmla="*/ 363547 h 2122526"/>
              <a:gd name="connsiteX147" fmla="*/ 3363888 w 12192002"/>
              <a:gd name="connsiteY147" fmla="*/ 365229 h 2122526"/>
              <a:gd name="connsiteX148" fmla="*/ 3400728 w 12192002"/>
              <a:gd name="connsiteY148" fmla="*/ 382181 h 2122526"/>
              <a:gd name="connsiteX149" fmla="*/ 3473223 w 12192002"/>
              <a:gd name="connsiteY149" fmla="*/ 370133 h 2122526"/>
              <a:gd name="connsiteX150" fmla="*/ 3536135 w 12192002"/>
              <a:gd name="connsiteY150" fmla="*/ 366472 h 2122526"/>
              <a:gd name="connsiteX151" fmla="*/ 3585978 w 12192002"/>
              <a:gd name="connsiteY151" fmla="*/ 356773 h 2122526"/>
              <a:gd name="connsiteX152" fmla="*/ 3594501 w 12192002"/>
              <a:gd name="connsiteY152" fmla="*/ 357463 h 2122526"/>
              <a:gd name="connsiteX153" fmla="*/ 3594736 w 12192002"/>
              <a:gd name="connsiteY153" fmla="*/ 357194 h 2122526"/>
              <a:gd name="connsiteX154" fmla="*/ 3603855 w 12192002"/>
              <a:gd name="connsiteY154" fmla="*/ 357358 h 2122526"/>
              <a:gd name="connsiteX155" fmla="*/ 3610035 w 12192002"/>
              <a:gd name="connsiteY155" fmla="*/ 358720 h 2122526"/>
              <a:gd name="connsiteX156" fmla="*/ 3682513 w 12192002"/>
              <a:gd name="connsiteY156" fmla="*/ 326449 h 2122526"/>
              <a:gd name="connsiteX157" fmla="*/ 3789760 w 12192002"/>
              <a:gd name="connsiteY157" fmla="*/ 302526 h 2122526"/>
              <a:gd name="connsiteX158" fmla="*/ 3897275 w 12192002"/>
              <a:gd name="connsiteY158" fmla="*/ 282288 h 2122526"/>
              <a:gd name="connsiteX159" fmla="*/ 3936846 w 12192002"/>
              <a:gd name="connsiteY159" fmla="*/ 276633 h 2122526"/>
              <a:gd name="connsiteX160" fmla="*/ 4004538 w 12192002"/>
              <a:gd name="connsiteY160" fmla="*/ 259176 h 2122526"/>
              <a:gd name="connsiteX161" fmla="*/ 4033778 w 12192002"/>
              <a:gd name="connsiteY161" fmla="*/ 246608 h 2122526"/>
              <a:gd name="connsiteX162" fmla="*/ 4035363 w 12192002"/>
              <a:gd name="connsiteY162" fmla="*/ 246843 h 2122526"/>
              <a:gd name="connsiteX163" fmla="*/ 4036996 w 12192002"/>
              <a:gd name="connsiteY163" fmla="*/ 243176 h 2122526"/>
              <a:gd name="connsiteX164" fmla="*/ 4042364 w 12192002"/>
              <a:gd name="connsiteY164" fmla="*/ 240742 h 2122526"/>
              <a:gd name="connsiteX165" fmla="*/ 4058954 w 12192002"/>
              <a:gd name="connsiteY165" fmla="*/ 239121 h 2122526"/>
              <a:gd name="connsiteX166" fmla="*/ 4065510 w 12192002"/>
              <a:gd name="connsiteY166" fmla="*/ 239339 h 2122526"/>
              <a:gd name="connsiteX167" fmla="*/ 4074427 w 12192002"/>
              <a:gd name="connsiteY167" fmla="*/ 237895 h 2122526"/>
              <a:gd name="connsiteX168" fmla="*/ 4074546 w 12192002"/>
              <a:gd name="connsiteY168" fmla="*/ 237596 h 2122526"/>
              <a:gd name="connsiteX169" fmla="*/ 4083097 w 12192002"/>
              <a:gd name="connsiteY169" fmla="*/ 236761 h 2122526"/>
              <a:gd name="connsiteX170" fmla="*/ 4142745 w 12192002"/>
              <a:gd name="connsiteY170" fmla="*/ 210228 h 2122526"/>
              <a:gd name="connsiteX171" fmla="*/ 4191248 w 12192002"/>
              <a:gd name="connsiteY171" fmla="*/ 194363 h 2122526"/>
              <a:gd name="connsiteX172" fmla="*/ 4201744 w 12192002"/>
              <a:gd name="connsiteY172" fmla="*/ 188729 h 2122526"/>
              <a:gd name="connsiteX173" fmla="*/ 4202048 w 12192002"/>
              <a:gd name="connsiteY173" fmla="*/ 187470 h 2122526"/>
              <a:gd name="connsiteX174" fmla="*/ 4248116 w 12192002"/>
              <a:gd name="connsiteY174" fmla="*/ 184675 h 2122526"/>
              <a:gd name="connsiteX175" fmla="*/ 4276141 w 12192002"/>
              <a:gd name="connsiteY175" fmla="*/ 186999 h 2122526"/>
              <a:gd name="connsiteX176" fmla="*/ 4290062 w 12192002"/>
              <a:gd name="connsiteY176" fmla="*/ 186753 h 2122526"/>
              <a:gd name="connsiteX177" fmla="*/ 4295143 w 12192002"/>
              <a:gd name="connsiteY177" fmla="*/ 189670 h 2122526"/>
              <a:gd name="connsiteX178" fmla="*/ 4315108 w 12192002"/>
              <a:gd name="connsiteY178" fmla="*/ 187791 h 2122526"/>
              <a:gd name="connsiteX179" fmla="*/ 4316965 w 12192002"/>
              <a:gd name="connsiteY179" fmla="*/ 186450 h 2122526"/>
              <a:gd name="connsiteX180" fmla="*/ 4362875 w 12192002"/>
              <a:gd name="connsiteY180" fmla="*/ 193065 h 2122526"/>
              <a:gd name="connsiteX181" fmla="*/ 4428542 w 12192002"/>
              <a:gd name="connsiteY181" fmla="*/ 191719 h 2122526"/>
              <a:gd name="connsiteX182" fmla="*/ 4515813 w 12192002"/>
              <a:gd name="connsiteY182" fmla="*/ 181068 h 2122526"/>
              <a:gd name="connsiteX183" fmla="*/ 4715526 w 12192002"/>
              <a:gd name="connsiteY183" fmla="*/ 171166 h 2122526"/>
              <a:gd name="connsiteX184" fmla="*/ 4762447 w 12192002"/>
              <a:gd name="connsiteY184" fmla="*/ 162678 h 2122526"/>
              <a:gd name="connsiteX185" fmla="*/ 4840439 w 12192002"/>
              <a:gd name="connsiteY185" fmla="*/ 134910 h 2122526"/>
              <a:gd name="connsiteX186" fmla="*/ 5011513 w 12192002"/>
              <a:gd name="connsiteY186" fmla="*/ 110893 h 2122526"/>
              <a:gd name="connsiteX187" fmla="*/ 5065790 w 12192002"/>
              <a:gd name="connsiteY187" fmla="*/ 94512 h 2122526"/>
              <a:gd name="connsiteX188" fmla="*/ 5121659 w 12192002"/>
              <a:gd name="connsiteY188" fmla="*/ 101083 h 2122526"/>
              <a:gd name="connsiteX189" fmla="*/ 5139595 w 12192002"/>
              <a:gd name="connsiteY189" fmla="*/ 90230 h 2122526"/>
              <a:gd name="connsiteX190" fmla="*/ 5142598 w 12192002"/>
              <a:gd name="connsiteY190" fmla="*/ 88129 h 2122526"/>
              <a:gd name="connsiteX191" fmla="*/ 5156554 w 12192002"/>
              <a:gd name="connsiteY191" fmla="*/ 84729 h 2122526"/>
              <a:gd name="connsiteX192" fmla="*/ 5174660 w 12192002"/>
              <a:gd name="connsiteY192" fmla="*/ 77506 h 2122526"/>
              <a:gd name="connsiteX193" fmla="*/ 5222961 w 12192002"/>
              <a:gd name="connsiteY193" fmla="*/ 74516 h 2122526"/>
              <a:gd name="connsiteX194" fmla="*/ 5261763 w 12192002"/>
              <a:gd name="connsiteY194" fmla="*/ 63392 h 2122526"/>
              <a:gd name="connsiteX195" fmla="*/ 5381667 w 12192002"/>
              <a:gd name="connsiteY195" fmla="*/ 42975 h 2122526"/>
              <a:gd name="connsiteX196" fmla="*/ 5432760 w 12192002"/>
              <a:gd name="connsiteY196" fmla="*/ 25273 h 2122526"/>
              <a:gd name="connsiteX197" fmla="*/ 5470905 w 12192002"/>
              <a:gd name="connsiteY197" fmla="*/ 14020 h 2122526"/>
              <a:gd name="connsiteX198" fmla="*/ 5626960 w 12192002"/>
              <a:gd name="connsiteY198" fmla="*/ 0 h 2122526"/>
              <a:gd name="connsiteX0" fmla="*/ 5626960 w 12192002"/>
              <a:gd name="connsiteY0" fmla="*/ 0 h 2122526"/>
              <a:gd name="connsiteX1" fmla="*/ 5758918 w 12192002"/>
              <a:gd name="connsiteY1" fmla="*/ 1023 h 2122526"/>
              <a:gd name="connsiteX2" fmla="*/ 5957375 w 12192002"/>
              <a:gd name="connsiteY2" fmla="*/ 16715 h 2122526"/>
              <a:gd name="connsiteX3" fmla="*/ 6010090 w 12192002"/>
              <a:gd name="connsiteY3" fmla="*/ 20359 h 2122526"/>
              <a:gd name="connsiteX4" fmla="*/ 6041282 w 12192002"/>
              <a:gd name="connsiteY4" fmla="*/ 15266 h 2122526"/>
              <a:gd name="connsiteX5" fmla="*/ 6048637 w 12192002"/>
              <a:gd name="connsiteY5" fmla="*/ 6917 h 2122526"/>
              <a:gd name="connsiteX6" fmla="*/ 6068529 w 12192002"/>
              <a:gd name="connsiteY6" fmla="*/ 7600 h 2122526"/>
              <a:gd name="connsiteX7" fmla="*/ 6073847 w 12192002"/>
              <a:gd name="connsiteY7" fmla="*/ 6063 h 2122526"/>
              <a:gd name="connsiteX8" fmla="*/ 6168673 w 12192002"/>
              <a:gd name="connsiteY8" fmla="*/ 26525 h 2122526"/>
              <a:gd name="connsiteX9" fmla="*/ 6317559 w 12192002"/>
              <a:gd name="connsiteY9" fmla="*/ 28612 h 2122526"/>
              <a:gd name="connsiteX10" fmla="*/ 6549454 w 12192002"/>
              <a:gd name="connsiteY10" fmla="*/ 75412 h 2122526"/>
              <a:gd name="connsiteX11" fmla="*/ 6708221 w 12192002"/>
              <a:gd name="connsiteY11" fmla="*/ 104188 h 2122526"/>
              <a:gd name="connsiteX12" fmla="*/ 6904145 w 12192002"/>
              <a:gd name="connsiteY12" fmla="*/ 132143 h 2122526"/>
              <a:gd name="connsiteX13" fmla="*/ 7018495 w 12192002"/>
              <a:gd name="connsiteY13" fmla="*/ 161649 h 2122526"/>
              <a:gd name="connsiteX14" fmla="*/ 7096987 w 12192002"/>
              <a:gd name="connsiteY14" fmla="*/ 161275 h 2122526"/>
              <a:gd name="connsiteX15" fmla="*/ 7170807 w 12192002"/>
              <a:gd name="connsiteY15" fmla="*/ 173503 h 2122526"/>
              <a:gd name="connsiteX16" fmla="*/ 7197003 w 12192002"/>
              <a:gd name="connsiteY16" fmla="*/ 178151 h 2122526"/>
              <a:gd name="connsiteX17" fmla="*/ 7201101 w 12192002"/>
              <a:gd name="connsiteY17" fmla="*/ 183509 h 2122526"/>
              <a:gd name="connsiteX18" fmla="*/ 7218559 w 12192002"/>
              <a:gd name="connsiteY18" fmla="*/ 188059 h 2122526"/>
              <a:gd name="connsiteX19" fmla="*/ 7310852 w 12192002"/>
              <a:gd name="connsiteY19" fmla="*/ 213308 h 2122526"/>
              <a:gd name="connsiteX20" fmla="*/ 7312179 w 12192002"/>
              <a:gd name="connsiteY20" fmla="*/ 211866 h 2122526"/>
              <a:gd name="connsiteX21" fmla="*/ 7405390 w 12192002"/>
              <a:gd name="connsiteY21" fmla="*/ 202271 h 2122526"/>
              <a:gd name="connsiteX22" fmla="*/ 7495794 w 12192002"/>
              <a:gd name="connsiteY22" fmla="*/ 194166 h 2122526"/>
              <a:gd name="connsiteX23" fmla="*/ 7507039 w 12192002"/>
              <a:gd name="connsiteY23" fmla="*/ 196118 h 2122526"/>
              <a:gd name="connsiteX24" fmla="*/ 7507411 w 12192002"/>
              <a:gd name="connsiteY24" fmla="*/ 195791 h 2122526"/>
              <a:gd name="connsiteX25" fmla="*/ 7519570 w 12192002"/>
              <a:gd name="connsiteY25" fmla="*/ 197126 h 2122526"/>
              <a:gd name="connsiteX26" fmla="*/ 7527542 w 12192002"/>
              <a:gd name="connsiteY26" fmla="*/ 199679 h 2122526"/>
              <a:gd name="connsiteX27" fmla="*/ 7614346 w 12192002"/>
              <a:gd name="connsiteY27" fmla="*/ 205507 h 2122526"/>
              <a:gd name="connsiteX28" fmla="*/ 7718744 w 12192002"/>
              <a:gd name="connsiteY28" fmla="*/ 202036 h 2122526"/>
              <a:gd name="connsiteX29" fmla="*/ 7905407 w 12192002"/>
              <a:gd name="connsiteY29" fmla="*/ 227751 h 2122526"/>
              <a:gd name="connsiteX30" fmla="*/ 8090271 w 12192002"/>
              <a:gd name="connsiteY30" fmla="*/ 269724 h 2122526"/>
              <a:gd name="connsiteX31" fmla="*/ 8245834 w 12192002"/>
              <a:gd name="connsiteY31" fmla="*/ 315885 h 2122526"/>
              <a:gd name="connsiteX32" fmla="*/ 8252033 w 12192002"/>
              <a:gd name="connsiteY32" fmla="*/ 328877 h 2122526"/>
              <a:gd name="connsiteX33" fmla="*/ 8263376 w 12192002"/>
              <a:gd name="connsiteY33" fmla="*/ 338720 h 2122526"/>
              <a:gd name="connsiteX34" fmla="*/ 8266075 w 12192002"/>
              <a:gd name="connsiteY34" fmla="*/ 338490 h 2122526"/>
              <a:gd name="connsiteX35" fmla="*/ 8283149 w 12192002"/>
              <a:gd name="connsiteY35" fmla="*/ 345665 h 2122526"/>
              <a:gd name="connsiteX36" fmla="*/ 8284276 w 12192002"/>
              <a:gd name="connsiteY36" fmla="*/ 350108 h 2122526"/>
              <a:gd name="connsiteX37" fmla="*/ 8295173 w 12192002"/>
              <a:gd name="connsiteY37" fmla="*/ 355931 h 2122526"/>
              <a:gd name="connsiteX38" fmla="*/ 8314432 w 12192002"/>
              <a:gd name="connsiteY38" fmla="*/ 369826 h 2122526"/>
              <a:gd name="connsiteX39" fmla="*/ 8320104 w 12192002"/>
              <a:gd name="connsiteY39" fmla="*/ 370152 h 2122526"/>
              <a:gd name="connsiteX40" fmla="*/ 8352372 w 12192002"/>
              <a:gd name="connsiteY40" fmla="*/ 387570 h 2122526"/>
              <a:gd name="connsiteX41" fmla="*/ 8353799 w 12192002"/>
              <a:gd name="connsiteY41" fmla="*/ 386730 h 2122526"/>
              <a:gd name="connsiteX42" fmla="*/ 8367182 w 12192002"/>
              <a:gd name="connsiteY42" fmla="*/ 386924 h 2122526"/>
              <a:gd name="connsiteX43" fmla="*/ 8490249 w 12192002"/>
              <a:gd name="connsiteY43" fmla="*/ 400966 h 2122526"/>
              <a:gd name="connsiteX44" fmla="*/ 8497594 w 12192002"/>
              <a:gd name="connsiteY44" fmla="*/ 404016 h 2122526"/>
              <a:gd name="connsiteX45" fmla="*/ 8497968 w 12192002"/>
              <a:gd name="connsiteY45" fmla="*/ 403837 h 2122526"/>
              <a:gd name="connsiteX46" fmla="*/ 8506167 w 12192002"/>
              <a:gd name="connsiteY46" fmla="*/ 406575 h 2122526"/>
              <a:gd name="connsiteX47" fmla="*/ 8510983 w 12192002"/>
              <a:gd name="connsiteY47" fmla="*/ 409576 h 2122526"/>
              <a:gd name="connsiteX48" fmla="*/ 8525230 w 12192002"/>
              <a:gd name="connsiteY48" fmla="*/ 415491 h 2122526"/>
              <a:gd name="connsiteX49" fmla="*/ 8596071 w 12192002"/>
              <a:gd name="connsiteY49" fmla="*/ 400649 h 2122526"/>
              <a:gd name="connsiteX50" fmla="*/ 8707847 w 12192002"/>
              <a:gd name="connsiteY50" fmla="*/ 409221 h 2122526"/>
              <a:gd name="connsiteX51" fmla="*/ 8752444 w 12192002"/>
              <a:gd name="connsiteY51" fmla="*/ 411322 h 2122526"/>
              <a:gd name="connsiteX52" fmla="*/ 8928988 w 12192002"/>
              <a:gd name="connsiteY52" fmla="*/ 430554 h 2122526"/>
              <a:gd name="connsiteX53" fmla="*/ 8963048 w 12192002"/>
              <a:gd name="connsiteY53" fmla="*/ 427366 h 2122526"/>
              <a:gd name="connsiteX54" fmla="*/ 8968011 w 12192002"/>
              <a:gd name="connsiteY54" fmla="*/ 425141 h 2122526"/>
              <a:gd name="connsiteX55" fmla="*/ 8974337 w 12192002"/>
              <a:gd name="connsiteY55" fmla="*/ 424441 h 2122526"/>
              <a:gd name="connsiteX56" fmla="*/ 8990394 w 12192002"/>
              <a:gd name="connsiteY56" fmla="*/ 427667 h 2122526"/>
              <a:gd name="connsiteX57" fmla="*/ 8996232 w 12192002"/>
              <a:gd name="connsiteY57" fmla="*/ 429728 h 2122526"/>
              <a:gd name="connsiteX58" fmla="*/ 9005201 w 12192002"/>
              <a:gd name="connsiteY58" fmla="*/ 430939 h 2122526"/>
              <a:gd name="connsiteX59" fmla="*/ 9005486 w 12192002"/>
              <a:gd name="connsiteY59" fmla="*/ 430699 h 2122526"/>
              <a:gd name="connsiteX60" fmla="*/ 9053453 w 12192002"/>
              <a:gd name="connsiteY60" fmla="*/ 433984 h 2122526"/>
              <a:gd name="connsiteX61" fmla="*/ 9113812 w 12192002"/>
              <a:gd name="connsiteY61" fmla="*/ 425670 h 2122526"/>
              <a:gd name="connsiteX62" fmla="*/ 9137318 w 12192002"/>
              <a:gd name="connsiteY62" fmla="*/ 424304 h 2122526"/>
              <a:gd name="connsiteX63" fmla="*/ 9150210 w 12192002"/>
              <a:gd name="connsiteY63" fmla="*/ 422135 h 2122526"/>
              <a:gd name="connsiteX64" fmla="*/ 9151232 w 12192002"/>
              <a:gd name="connsiteY64" fmla="*/ 421070 h 2122526"/>
              <a:gd name="connsiteX65" fmla="*/ 9189246 w 12192002"/>
              <a:gd name="connsiteY65" fmla="*/ 432272 h 2122526"/>
              <a:gd name="connsiteX66" fmla="*/ 9194810 w 12192002"/>
              <a:gd name="connsiteY66" fmla="*/ 441511 h 2122526"/>
              <a:gd name="connsiteX67" fmla="*/ 9231370 w 12192002"/>
              <a:gd name="connsiteY67" fmla="*/ 451590 h 2122526"/>
              <a:gd name="connsiteX68" fmla="*/ 9343052 w 12192002"/>
              <a:gd name="connsiteY68" fmla="*/ 503495 h 2122526"/>
              <a:gd name="connsiteX69" fmla="*/ 9584507 w 12192002"/>
              <a:gd name="connsiteY69" fmla="*/ 549197 h 2122526"/>
              <a:gd name="connsiteX70" fmla="*/ 9728309 w 12192002"/>
              <a:gd name="connsiteY70" fmla="*/ 560617 h 2122526"/>
              <a:gd name="connsiteX71" fmla="*/ 9847792 w 12192002"/>
              <a:gd name="connsiteY71" fmla="*/ 580824 h 2122526"/>
              <a:gd name="connsiteX72" fmla="*/ 9960019 w 12192002"/>
              <a:gd name="connsiteY72" fmla="*/ 587592 h 2122526"/>
              <a:gd name="connsiteX73" fmla="*/ 10039240 w 12192002"/>
              <a:gd name="connsiteY73" fmla="*/ 603107 h 2122526"/>
              <a:gd name="connsiteX74" fmla="*/ 10082169 w 12192002"/>
              <a:gd name="connsiteY74" fmla="*/ 601443 h 2122526"/>
              <a:gd name="connsiteX75" fmla="*/ 10126500 w 12192002"/>
              <a:gd name="connsiteY75" fmla="*/ 603538 h 2122526"/>
              <a:gd name="connsiteX76" fmla="*/ 10261101 w 12192002"/>
              <a:gd name="connsiteY76" fmla="*/ 615053 h 2122526"/>
              <a:gd name="connsiteX77" fmla="*/ 10336855 w 12192002"/>
              <a:gd name="connsiteY77" fmla="*/ 624804 h 2122526"/>
              <a:gd name="connsiteX78" fmla="*/ 10383868 w 12192002"/>
              <a:gd name="connsiteY78" fmla="*/ 625415 h 2122526"/>
              <a:gd name="connsiteX79" fmla="*/ 10445984 w 12192002"/>
              <a:gd name="connsiteY79" fmla="*/ 629262 h 2122526"/>
              <a:gd name="connsiteX80" fmla="*/ 10519280 w 12192002"/>
              <a:gd name="connsiteY80" fmla="*/ 631320 h 2122526"/>
              <a:gd name="connsiteX81" fmla="*/ 10644619 w 12192002"/>
              <a:gd name="connsiteY81" fmla="*/ 651566 h 2122526"/>
              <a:gd name="connsiteX82" fmla="*/ 10857724 w 12192002"/>
              <a:gd name="connsiteY82" fmla="*/ 712684 h 2122526"/>
              <a:gd name="connsiteX83" fmla="*/ 10951063 w 12192002"/>
              <a:gd name="connsiteY83" fmla="*/ 725767 h 2122526"/>
              <a:gd name="connsiteX84" fmla="*/ 11030956 w 12192002"/>
              <a:gd name="connsiteY84" fmla="*/ 721011 h 2122526"/>
              <a:gd name="connsiteX85" fmla="*/ 11085938 w 12192002"/>
              <a:gd name="connsiteY85" fmla="*/ 723892 h 2122526"/>
              <a:gd name="connsiteX86" fmla="*/ 11143411 w 12192002"/>
              <a:gd name="connsiteY86" fmla="*/ 733141 h 2122526"/>
              <a:gd name="connsiteX87" fmla="*/ 11195087 w 12192002"/>
              <a:gd name="connsiteY87" fmla="*/ 732494 h 2122526"/>
              <a:gd name="connsiteX88" fmla="*/ 11273972 w 12192002"/>
              <a:gd name="connsiteY88" fmla="*/ 753513 h 2122526"/>
              <a:gd name="connsiteX89" fmla="*/ 11369715 w 12192002"/>
              <a:gd name="connsiteY89" fmla="*/ 813181 h 2122526"/>
              <a:gd name="connsiteX90" fmla="*/ 11462695 w 12192002"/>
              <a:gd name="connsiteY90" fmla="*/ 874654 h 2122526"/>
              <a:gd name="connsiteX91" fmla="*/ 11516473 w 12192002"/>
              <a:gd name="connsiteY91" fmla="*/ 928206 h 2122526"/>
              <a:gd name="connsiteX92" fmla="*/ 11585369 w 12192002"/>
              <a:gd name="connsiteY92" fmla="*/ 1004898 h 2122526"/>
              <a:gd name="connsiteX93" fmla="*/ 11712382 w 12192002"/>
              <a:gd name="connsiteY93" fmla="*/ 1047864 h 2122526"/>
              <a:gd name="connsiteX94" fmla="*/ 11894613 w 12192002"/>
              <a:gd name="connsiteY94" fmla="*/ 1148265 h 2122526"/>
              <a:gd name="connsiteX95" fmla="*/ 11917888 w 12192002"/>
              <a:gd name="connsiteY95" fmla="*/ 1126105 h 2122526"/>
              <a:gd name="connsiteX96" fmla="*/ 12080164 w 12192002"/>
              <a:gd name="connsiteY96" fmla="*/ 1090885 h 2122526"/>
              <a:gd name="connsiteX97" fmla="*/ 12140863 w 12192002"/>
              <a:gd name="connsiteY97" fmla="*/ 1035036 h 2122526"/>
              <a:gd name="connsiteX98" fmla="*/ 12192002 w 12192002"/>
              <a:gd name="connsiteY98" fmla="*/ 1015838 h 2122526"/>
              <a:gd name="connsiteX99" fmla="*/ 12192002 w 12192002"/>
              <a:gd name="connsiteY99" fmla="*/ 1955549 h 2122526"/>
              <a:gd name="connsiteX100" fmla="*/ 12192000 w 12192002"/>
              <a:gd name="connsiteY100" fmla="*/ 1955549 h 2122526"/>
              <a:gd name="connsiteX101" fmla="*/ 12192000 w 12192002"/>
              <a:gd name="connsiteY101" fmla="*/ 2122526 h 2122526"/>
              <a:gd name="connsiteX102" fmla="*/ 0 w 12192002"/>
              <a:gd name="connsiteY102" fmla="*/ 2122526 h 2122526"/>
              <a:gd name="connsiteX103" fmla="*/ 0 w 12192002"/>
              <a:gd name="connsiteY103" fmla="*/ 1348327 h 2122526"/>
              <a:gd name="connsiteX104" fmla="*/ 2 w 12192002"/>
              <a:gd name="connsiteY104" fmla="*/ 1348327 h 2122526"/>
              <a:gd name="connsiteX105" fmla="*/ 2 w 12192002"/>
              <a:gd name="connsiteY105" fmla="*/ 592017 h 2122526"/>
              <a:gd name="connsiteX106" fmla="*/ 15526 w 12192002"/>
              <a:gd name="connsiteY106" fmla="*/ 586548 h 2122526"/>
              <a:gd name="connsiteX107" fmla="*/ 118381 w 12192002"/>
              <a:gd name="connsiteY107" fmla="*/ 583692 h 2122526"/>
              <a:gd name="connsiteX108" fmla="*/ 292435 w 12192002"/>
              <a:gd name="connsiteY108" fmla="*/ 531887 h 2122526"/>
              <a:gd name="connsiteX109" fmla="*/ 404015 w 12192002"/>
              <a:gd name="connsiteY109" fmla="*/ 511191 h 2122526"/>
              <a:gd name="connsiteX110" fmla="*/ 445099 w 12192002"/>
              <a:gd name="connsiteY110" fmla="*/ 505368 h 2122526"/>
              <a:gd name="connsiteX111" fmla="*/ 571717 w 12192002"/>
              <a:gd name="connsiteY111" fmla="*/ 467338 h 2122526"/>
              <a:gd name="connsiteX112" fmla="*/ 578535 w 12192002"/>
              <a:gd name="connsiteY112" fmla="*/ 467527 h 2122526"/>
              <a:gd name="connsiteX113" fmla="*/ 596792 w 12192002"/>
              <a:gd name="connsiteY113" fmla="*/ 464875 h 2122526"/>
              <a:gd name="connsiteX114" fmla="*/ 708875 w 12192002"/>
              <a:gd name="connsiteY114" fmla="*/ 422017 h 2122526"/>
              <a:gd name="connsiteX115" fmla="*/ 719742 w 12192002"/>
              <a:gd name="connsiteY115" fmla="*/ 416340 h 2122526"/>
              <a:gd name="connsiteX116" fmla="*/ 720047 w 12192002"/>
              <a:gd name="connsiteY116" fmla="*/ 415078 h 2122526"/>
              <a:gd name="connsiteX117" fmla="*/ 763053 w 12192002"/>
              <a:gd name="connsiteY117" fmla="*/ 414307 h 2122526"/>
              <a:gd name="connsiteX118" fmla="*/ 767901 w 12192002"/>
              <a:gd name="connsiteY118" fmla="*/ 412086 h 2122526"/>
              <a:gd name="connsiteX119" fmla="*/ 797041 w 12192002"/>
              <a:gd name="connsiteY119" fmla="*/ 414293 h 2122526"/>
              <a:gd name="connsiteX120" fmla="*/ 811506 w 12192002"/>
              <a:gd name="connsiteY120" fmla="*/ 413988 h 2122526"/>
              <a:gd name="connsiteX121" fmla="*/ 816809 w 12192002"/>
              <a:gd name="connsiteY121" fmla="*/ 416882 h 2122526"/>
              <a:gd name="connsiteX122" fmla="*/ 837540 w 12192002"/>
              <a:gd name="connsiteY122" fmla="*/ 414918 h 2122526"/>
              <a:gd name="connsiteX123" fmla="*/ 858269 w 12192002"/>
              <a:gd name="connsiteY123" fmla="*/ 416131 h 2122526"/>
              <a:gd name="connsiteX124" fmla="*/ 948732 w 12192002"/>
              <a:gd name="connsiteY124" fmla="*/ 404293 h 2122526"/>
              <a:gd name="connsiteX125" fmla="*/ 1149979 w 12192002"/>
              <a:gd name="connsiteY125" fmla="*/ 406698 h 2122526"/>
              <a:gd name="connsiteX126" fmla="*/ 1496110 w 12192002"/>
              <a:gd name="connsiteY126" fmla="*/ 357263 h 2122526"/>
              <a:gd name="connsiteX127" fmla="*/ 1608669 w 12192002"/>
              <a:gd name="connsiteY127" fmla="*/ 331673 h 2122526"/>
              <a:gd name="connsiteX128" fmla="*/ 1675071 w 12192002"/>
              <a:gd name="connsiteY128" fmla="*/ 324776 h 2122526"/>
              <a:gd name="connsiteX129" fmla="*/ 1738204 w 12192002"/>
              <a:gd name="connsiteY129" fmla="*/ 308427 h 2122526"/>
              <a:gd name="connsiteX130" fmla="*/ 1786655 w 12192002"/>
              <a:gd name="connsiteY130" fmla="*/ 303376 h 2122526"/>
              <a:gd name="connsiteX131" fmla="*/ 1873080 w 12192002"/>
              <a:gd name="connsiteY131" fmla="*/ 330998 h 2122526"/>
              <a:gd name="connsiteX132" fmla="*/ 1921650 w 12192002"/>
              <a:gd name="connsiteY132" fmla="*/ 332593 h 2122526"/>
              <a:gd name="connsiteX133" fmla="*/ 1928172 w 12192002"/>
              <a:gd name="connsiteY133" fmla="*/ 327762 h 2122526"/>
              <a:gd name="connsiteX134" fmla="*/ 1997356 w 12192002"/>
              <a:gd name="connsiteY134" fmla="*/ 349707 h 2122526"/>
              <a:gd name="connsiteX135" fmla="*/ 2094665 w 12192002"/>
              <a:gd name="connsiteY135" fmla="*/ 341687 h 2122526"/>
              <a:gd name="connsiteX136" fmla="*/ 2208578 w 12192002"/>
              <a:gd name="connsiteY136" fmla="*/ 324976 h 2122526"/>
              <a:gd name="connsiteX137" fmla="*/ 2315112 w 12192002"/>
              <a:gd name="connsiteY137" fmla="*/ 319743 h 2122526"/>
              <a:gd name="connsiteX138" fmla="*/ 2443255 w 12192002"/>
              <a:gd name="connsiteY138" fmla="*/ 328210 h 2122526"/>
              <a:gd name="connsiteX139" fmla="*/ 2568028 w 12192002"/>
              <a:gd name="connsiteY139" fmla="*/ 342111 h 2122526"/>
              <a:gd name="connsiteX140" fmla="*/ 2646527 w 12192002"/>
              <a:gd name="connsiteY140" fmla="*/ 315870 h 2122526"/>
              <a:gd name="connsiteX141" fmla="*/ 2781569 w 12192002"/>
              <a:gd name="connsiteY141" fmla="*/ 326406 h 2122526"/>
              <a:gd name="connsiteX142" fmla="*/ 3030291 w 12192002"/>
              <a:gd name="connsiteY142" fmla="*/ 348227 h 2122526"/>
              <a:gd name="connsiteX143" fmla="*/ 3142556 w 12192002"/>
              <a:gd name="connsiteY143" fmla="*/ 350870 h 2122526"/>
              <a:gd name="connsiteX144" fmla="*/ 3262356 w 12192002"/>
              <a:gd name="connsiteY144" fmla="*/ 358645 h 2122526"/>
              <a:gd name="connsiteX145" fmla="*/ 3341698 w 12192002"/>
              <a:gd name="connsiteY145" fmla="*/ 364522 h 2122526"/>
              <a:gd name="connsiteX146" fmla="*/ 3344026 w 12192002"/>
              <a:gd name="connsiteY146" fmla="*/ 363547 h 2122526"/>
              <a:gd name="connsiteX147" fmla="*/ 3363888 w 12192002"/>
              <a:gd name="connsiteY147" fmla="*/ 365229 h 2122526"/>
              <a:gd name="connsiteX148" fmla="*/ 3400728 w 12192002"/>
              <a:gd name="connsiteY148" fmla="*/ 382181 h 2122526"/>
              <a:gd name="connsiteX149" fmla="*/ 3473223 w 12192002"/>
              <a:gd name="connsiteY149" fmla="*/ 370133 h 2122526"/>
              <a:gd name="connsiteX150" fmla="*/ 3536135 w 12192002"/>
              <a:gd name="connsiteY150" fmla="*/ 366472 h 2122526"/>
              <a:gd name="connsiteX151" fmla="*/ 3585978 w 12192002"/>
              <a:gd name="connsiteY151" fmla="*/ 356773 h 2122526"/>
              <a:gd name="connsiteX152" fmla="*/ 3594501 w 12192002"/>
              <a:gd name="connsiteY152" fmla="*/ 357463 h 2122526"/>
              <a:gd name="connsiteX153" fmla="*/ 3594736 w 12192002"/>
              <a:gd name="connsiteY153" fmla="*/ 357194 h 2122526"/>
              <a:gd name="connsiteX154" fmla="*/ 3603855 w 12192002"/>
              <a:gd name="connsiteY154" fmla="*/ 357358 h 2122526"/>
              <a:gd name="connsiteX155" fmla="*/ 3610035 w 12192002"/>
              <a:gd name="connsiteY155" fmla="*/ 358720 h 2122526"/>
              <a:gd name="connsiteX156" fmla="*/ 3682513 w 12192002"/>
              <a:gd name="connsiteY156" fmla="*/ 326449 h 2122526"/>
              <a:gd name="connsiteX157" fmla="*/ 3789760 w 12192002"/>
              <a:gd name="connsiteY157" fmla="*/ 302526 h 2122526"/>
              <a:gd name="connsiteX158" fmla="*/ 3897275 w 12192002"/>
              <a:gd name="connsiteY158" fmla="*/ 282288 h 2122526"/>
              <a:gd name="connsiteX159" fmla="*/ 3936846 w 12192002"/>
              <a:gd name="connsiteY159" fmla="*/ 276633 h 2122526"/>
              <a:gd name="connsiteX160" fmla="*/ 4004538 w 12192002"/>
              <a:gd name="connsiteY160" fmla="*/ 259176 h 2122526"/>
              <a:gd name="connsiteX161" fmla="*/ 4033778 w 12192002"/>
              <a:gd name="connsiteY161" fmla="*/ 246608 h 2122526"/>
              <a:gd name="connsiteX162" fmla="*/ 4035363 w 12192002"/>
              <a:gd name="connsiteY162" fmla="*/ 246843 h 2122526"/>
              <a:gd name="connsiteX163" fmla="*/ 4036996 w 12192002"/>
              <a:gd name="connsiteY163" fmla="*/ 243176 h 2122526"/>
              <a:gd name="connsiteX164" fmla="*/ 4042364 w 12192002"/>
              <a:gd name="connsiteY164" fmla="*/ 240742 h 2122526"/>
              <a:gd name="connsiteX165" fmla="*/ 4058954 w 12192002"/>
              <a:gd name="connsiteY165" fmla="*/ 239121 h 2122526"/>
              <a:gd name="connsiteX166" fmla="*/ 4065510 w 12192002"/>
              <a:gd name="connsiteY166" fmla="*/ 239339 h 2122526"/>
              <a:gd name="connsiteX167" fmla="*/ 4074427 w 12192002"/>
              <a:gd name="connsiteY167" fmla="*/ 237895 h 2122526"/>
              <a:gd name="connsiteX168" fmla="*/ 4074546 w 12192002"/>
              <a:gd name="connsiteY168" fmla="*/ 237596 h 2122526"/>
              <a:gd name="connsiteX169" fmla="*/ 4083097 w 12192002"/>
              <a:gd name="connsiteY169" fmla="*/ 236761 h 2122526"/>
              <a:gd name="connsiteX170" fmla="*/ 4142745 w 12192002"/>
              <a:gd name="connsiteY170" fmla="*/ 210228 h 2122526"/>
              <a:gd name="connsiteX171" fmla="*/ 4191248 w 12192002"/>
              <a:gd name="connsiteY171" fmla="*/ 194363 h 2122526"/>
              <a:gd name="connsiteX172" fmla="*/ 4201744 w 12192002"/>
              <a:gd name="connsiteY172" fmla="*/ 188729 h 2122526"/>
              <a:gd name="connsiteX173" fmla="*/ 4202048 w 12192002"/>
              <a:gd name="connsiteY173" fmla="*/ 187470 h 2122526"/>
              <a:gd name="connsiteX174" fmla="*/ 4248116 w 12192002"/>
              <a:gd name="connsiteY174" fmla="*/ 184675 h 2122526"/>
              <a:gd name="connsiteX175" fmla="*/ 4276141 w 12192002"/>
              <a:gd name="connsiteY175" fmla="*/ 186999 h 2122526"/>
              <a:gd name="connsiteX176" fmla="*/ 4290062 w 12192002"/>
              <a:gd name="connsiteY176" fmla="*/ 186753 h 2122526"/>
              <a:gd name="connsiteX177" fmla="*/ 4295143 w 12192002"/>
              <a:gd name="connsiteY177" fmla="*/ 189670 h 2122526"/>
              <a:gd name="connsiteX178" fmla="*/ 4315108 w 12192002"/>
              <a:gd name="connsiteY178" fmla="*/ 187791 h 2122526"/>
              <a:gd name="connsiteX179" fmla="*/ 4316965 w 12192002"/>
              <a:gd name="connsiteY179" fmla="*/ 186450 h 2122526"/>
              <a:gd name="connsiteX180" fmla="*/ 4362875 w 12192002"/>
              <a:gd name="connsiteY180" fmla="*/ 193065 h 2122526"/>
              <a:gd name="connsiteX181" fmla="*/ 4428542 w 12192002"/>
              <a:gd name="connsiteY181" fmla="*/ 191719 h 2122526"/>
              <a:gd name="connsiteX182" fmla="*/ 4515813 w 12192002"/>
              <a:gd name="connsiteY182" fmla="*/ 181068 h 2122526"/>
              <a:gd name="connsiteX183" fmla="*/ 4715526 w 12192002"/>
              <a:gd name="connsiteY183" fmla="*/ 171166 h 2122526"/>
              <a:gd name="connsiteX184" fmla="*/ 4762447 w 12192002"/>
              <a:gd name="connsiteY184" fmla="*/ 162678 h 2122526"/>
              <a:gd name="connsiteX185" fmla="*/ 4840439 w 12192002"/>
              <a:gd name="connsiteY185" fmla="*/ 134910 h 2122526"/>
              <a:gd name="connsiteX186" fmla="*/ 5011513 w 12192002"/>
              <a:gd name="connsiteY186" fmla="*/ 110893 h 2122526"/>
              <a:gd name="connsiteX187" fmla="*/ 5065790 w 12192002"/>
              <a:gd name="connsiteY187" fmla="*/ 94512 h 2122526"/>
              <a:gd name="connsiteX188" fmla="*/ 5121659 w 12192002"/>
              <a:gd name="connsiteY188" fmla="*/ 101083 h 2122526"/>
              <a:gd name="connsiteX189" fmla="*/ 5139595 w 12192002"/>
              <a:gd name="connsiteY189" fmla="*/ 90230 h 2122526"/>
              <a:gd name="connsiteX190" fmla="*/ 5142598 w 12192002"/>
              <a:gd name="connsiteY190" fmla="*/ 88129 h 2122526"/>
              <a:gd name="connsiteX191" fmla="*/ 5156554 w 12192002"/>
              <a:gd name="connsiteY191" fmla="*/ 84729 h 2122526"/>
              <a:gd name="connsiteX192" fmla="*/ 5174660 w 12192002"/>
              <a:gd name="connsiteY192" fmla="*/ 77506 h 2122526"/>
              <a:gd name="connsiteX193" fmla="*/ 5222961 w 12192002"/>
              <a:gd name="connsiteY193" fmla="*/ 74516 h 2122526"/>
              <a:gd name="connsiteX194" fmla="*/ 5261763 w 12192002"/>
              <a:gd name="connsiteY194" fmla="*/ 63392 h 2122526"/>
              <a:gd name="connsiteX195" fmla="*/ 5381667 w 12192002"/>
              <a:gd name="connsiteY195" fmla="*/ 42975 h 2122526"/>
              <a:gd name="connsiteX196" fmla="*/ 5432760 w 12192002"/>
              <a:gd name="connsiteY196" fmla="*/ 25273 h 2122526"/>
              <a:gd name="connsiteX197" fmla="*/ 5470905 w 12192002"/>
              <a:gd name="connsiteY197" fmla="*/ 14020 h 2122526"/>
              <a:gd name="connsiteX198" fmla="*/ 5626960 w 12192002"/>
              <a:gd name="connsiteY198" fmla="*/ 0 h 21225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</a:cxnLst>
            <a:rect l="l" t="t" r="r" b="b"/>
            <a:pathLst>
              <a:path w="12192002" h="2122526">
                <a:moveTo>
                  <a:pt x="5626960" y="0"/>
                </a:moveTo>
                <a:lnTo>
                  <a:pt x="5758918" y="1023"/>
                </a:lnTo>
                <a:lnTo>
                  <a:pt x="5957375" y="16715"/>
                </a:lnTo>
                <a:cubicBezTo>
                  <a:pt x="5970127" y="20033"/>
                  <a:pt x="5998679" y="20946"/>
                  <a:pt x="6010090" y="20359"/>
                </a:cubicBezTo>
                <a:lnTo>
                  <a:pt x="6041282" y="15266"/>
                </a:lnTo>
                <a:lnTo>
                  <a:pt x="6048637" y="6917"/>
                </a:lnTo>
                <a:lnTo>
                  <a:pt x="6068529" y="7600"/>
                </a:lnTo>
                <a:lnTo>
                  <a:pt x="6073847" y="6063"/>
                </a:lnTo>
                <a:cubicBezTo>
                  <a:pt x="6090539" y="9219"/>
                  <a:pt x="6128055" y="22767"/>
                  <a:pt x="6168673" y="26525"/>
                </a:cubicBezTo>
                <a:cubicBezTo>
                  <a:pt x="6209291" y="30283"/>
                  <a:pt x="6297550" y="13090"/>
                  <a:pt x="6317559" y="28612"/>
                </a:cubicBezTo>
                <a:cubicBezTo>
                  <a:pt x="6409695" y="55045"/>
                  <a:pt x="6472153" y="31322"/>
                  <a:pt x="6549454" y="75412"/>
                </a:cubicBezTo>
                <a:cubicBezTo>
                  <a:pt x="6628105" y="80632"/>
                  <a:pt x="6649105" y="94733"/>
                  <a:pt x="6708221" y="104188"/>
                </a:cubicBezTo>
                <a:cubicBezTo>
                  <a:pt x="6787988" y="118277"/>
                  <a:pt x="6871921" y="137351"/>
                  <a:pt x="6904145" y="132143"/>
                </a:cubicBezTo>
                <a:cubicBezTo>
                  <a:pt x="6943644" y="126545"/>
                  <a:pt x="6937527" y="150711"/>
                  <a:pt x="7018495" y="161649"/>
                </a:cubicBezTo>
                <a:cubicBezTo>
                  <a:pt x="7050188" y="159320"/>
                  <a:pt x="7061147" y="160297"/>
                  <a:pt x="7096987" y="161275"/>
                </a:cubicBezTo>
                <a:lnTo>
                  <a:pt x="7170807" y="173503"/>
                </a:lnTo>
                <a:cubicBezTo>
                  <a:pt x="7184505" y="172489"/>
                  <a:pt x="7192111" y="174628"/>
                  <a:pt x="7197003" y="178151"/>
                </a:cubicBezTo>
                <a:lnTo>
                  <a:pt x="7201101" y="183509"/>
                </a:lnTo>
                <a:lnTo>
                  <a:pt x="7218559" y="188059"/>
                </a:lnTo>
                <a:lnTo>
                  <a:pt x="7310852" y="213308"/>
                </a:lnTo>
                <a:lnTo>
                  <a:pt x="7312179" y="211866"/>
                </a:lnTo>
                <a:cubicBezTo>
                  <a:pt x="7333989" y="206326"/>
                  <a:pt x="7374788" y="205221"/>
                  <a:pt x="7405390" y="202271"/>
                </a:cubicBezTo>
                <a:cubicBezTo>
                  <a:pt x="7422527" y="207464"/>
                  <a:pt x="7476985" y="190048"/>
                  <a:pt x="7495794" y="194166"/>
                </a:cubicBezTo>
                <a:lnTo>
                  <a:pt x="7507039" y="196118"/>
                </a:lnTo>
                <a:lnTo>
                  <a:pt x="7507411" y="195791"/>
                </a:lnTo>
                <a:cubicBezTo>
                  <a:pt x="7510172" y="195437"/>
                  <a:pt x="7513992" y="195787"/>
                  <a:pt x="7519570" y="197126"/>
                </a:cubicBezTo>
                <a:lnTo>
                  <a:pt x="7527542" y="199679"/>
                </a:lnTo>
                <a:lnTo>
                  <a:pt x="7614346" y="205507"/>
                </a:lnTo>
                <a:lnTo>
                  <a:pt x="7718744" y="202036"/>
                </a:lnTo>
                <a:cubicBezTo>
                  <a:pt x="7780965" y="210608"/>
                  <a:pt x="7835119" y="212839"/>
                  <a:pt x="7905407" y="227751"/>
                </a:cubicBezTo>
                <a:cubicBezTo>
                  <a:pt x="7967070" y="225346"/>
                  <a:pt x="8025467" y="246582"/>
                  <a:pt x="8090271" y="269724"/>
                </a:cubicBezTo>
                <a:cubicBezTo>
                  <a:pt x="8147130" y="284670"/>
                  <a:pt x="8181827" y="318792"/>
                  <a:pt x="8245834" y="315885"/>
                </a:cubicBezTo>
                <a:cubicBezTo>
                  <a:pt x="8246647" y="320745"/>
                  <a:pt x="8248859" y="325027"/>
                  <a:pt x="8252033" y="328877"/>
                </a:cubicBezTo>
                <a:lnTo>
                  <a:pt x="8263376" y="338720"/>
                </a:lnTo>
                <a:lnTo>
                  <a:pt x="8266075" y="338490"/>
                </a:lnTo>
                <a:cubicBezTo>
                  <a:pt x="8276151" y="339772"/>
                  <a:pt x="8280845" y="342420"/>
                  <a:pt x="8283149" y="345665"/>
                </a:cubicBezTo>
                <a:lnTo>
                  <a:pt x="8284276" y="350108"/>
                </a:lnTo>
                <a:lnTo>
                  <a:pt x="8295173" y="355931"/>
                </a:lnTo>
                <a:lnTo>
                  <a:pt x="8314432" y="369826"/>
                </a:lnTo>
                <a:lnTo>
                  <a:pt x="8320104" y="370152"/>
                </a:lnTo>
                <a:lnTo>
                  <a:pt x="8352372" y="387570"/>
                </a:lnTo>
                <a:lnTo>
                  <a:pt x="8353799" y="386730"/>
                </a:lnTo>
                <a:cubicBezTo>
                  <a:pt x="8357733" y="385247"/>
                  <a:pt x="8362024" y="384899"/>
                  <a:pt x="8367182" y="386924"/>
                </a:cubicBezTo>
                <a:lnTo>
                  <a:pt x="8490249" y="400966"/>
                </a:lnTo>
                <a:lnTo>
                  <a:pt x="8497594" y="404016"/>
                </a:lnTo>
                <a:lnTo>
                  <a:pt x="8497968" y="403837"/>
                </a:lnTo>
                <a:cubicBezTo>
                  <a:pt x="8500048" y="403987"/>
                  <a:pt x="8502649" y="404798"/>
                  <a:pt x="8506167" y="406575"/>
                </a:cubicBezTo>
                <a:lnTo>
                  <a:pt x="8510983" y="409576"/>
                </a:lnTo>
                <a:lnTo>
                  <a:pt x="8525230" y="415491"/>
                </a:lnTo>
                <a:lnTo>
                  <a:pt x="8596071" y="400649"/>
                </a:lnTo>
                <a:cubicBezTo>
                  <a:pt x="8639145" y="406126"/>
                  <a:pt x="8671609" y="389686"/>
                  <a:pt x="8707847" y="409221"/>
                </a:cubicBezTo>
                <a:cubicBezTo>
                  <a:pt x="8748197" y="414263"/>
                  <a:pt x="8719822" y="400602"/>
                  <a:pt x="8752444" y="411322"/>
                </a:cubicBezTo>
                <a:cubicBezTo>
                  <a:pt x="8789303" y="414879"/>
                  <a:pt x="8898034" y="429534"/>
                  <a:pt x="8928988" y="430554"/>
                </a:cubicBezTo>
                <a:cubicBezTo>
                  <a:pt x="8955520" y="410467"/>
                  <a:pt x="8954693" y="419415"/>
                  <a:pt x="8963048" y="427366"/>
                </a:cubicBezTo>
                <a:lnTo>
                  <a:pt x="8968011" y="425141"/>
                </a:lnTo>
                <a:lnTo>
                  <a:pt x="8974337" y="424441"/>
                </a:lnTo>
                <a:lnTo>
                  <a:pt x="8990394" y="427667"/>
                </a:lnTo>
                <a:lnTo>
                  <a:pt x="8996232" y="429728"/>
                </a:lnTo>
                <a:cubicBezTo>
                  <a:pt x="9000327" y="430831"/>
                  <a:pt x="9003146" y="431159"/>
                  <a:pt x="9005201" y="430939"/>
                </a:cubicBezTo>
                <a:lnTo>
                  <a:pt x="9005486" y="430699"/>
                </a:lnTo>
                <a:lnTo>
                  <a:pt x="9053453" y="433984"/>
                </a:lnTo>
                <a:cubicBezTo>
                  <a:pt x="9068117" y="420419"/>
                  <a:pt x="9112391" y="454853"/>
                  <a:pt x="9113812" y="425670"/>
                </a:cubicBezTo>
                <a:cubicBezTo>
                  <a:pt x="9130955" y="430499"/>
                  <a:pt x="9138865" y="443788"/>
                  <a:pt x="9137318" y="424304"/>
                </a:cubicBezTo>
                <a:cubicBezTo>
                  <a:pt x="9143084" y="425358"/>
                  <a:pt x="9147048" y="424266"/>
                  <a:pt x="9150210" y="422135"/>
                </a:cubicBezTo>
                <a:lnTo>
                  <a:pt x="9151232" y="421070"/>
                </a:lnTo>
                <a:lnTo>
                  <a:pt x="9189246" y="432272"/>
                </a:lnTo>
                <a:lnTo>
                  <a:pt x="9194810" y="441511"/>
                </a:lnTo>
                <a:lnTo>
                  <a:pt x="9231370" y="451590"/>
                </a:lnTo>
                <a:lnTo>
                  <a:pt x="9343052" y="503495"/>
                </a:lnTo>
                <a:cubicBezTo>
                  <a:pt x="9415432" y="508795"/>
                  <a:pt x="9518955" y="534921"/>
                  <a:pt x="9584507" y="549197"/>
                </a:cubicBezTo>
                <a:cubicBezTo>
                  <a:pt x="9602038" y="561809"/>
                  <a:pt x="9675059" y="570203"/>
                  <a:pt x="9728309" y="560617"/>
                </a:cubicBezTo>
                <a:lnTo>
                  <a:pt x="9847792" y="580824"/>
                </a:lnTo>
                <a:cubicBezTo>
                  <a:pt x="9888744" y="590649"/>
                  <a:pt x="9918983" y="587450"/>
                  <a:pt x="9960019" y="587592"/>
                </a:cubicBezTo>
                <a:cubicBezTo>
                  <a:pt x="9984397" y="592516"/>
                  <a:pt x="9998461" y="593006"/>
                  <a:pt x="10039240" y="603107"/>
                </a:cubicBezTo>
                <a:cubicBezTo>
                  <a:pt x="10046863" y="602184"/>
                  <a:pt x="10074570" y="603512"/>
                  <a:pt x="10082169" y="601443"/>
                </a:cubicBezTo>
                <a:lnTo>
                  <a:pt x="10126500" y="603538"/>
                </a:lnTo>
                <a:lnTo>
                  <a:pt x="10261101" y="615053"/>
                </a:lnTo>
                <a:cubicBezTo>
                  <a:pt x="10274744" y="622448"/>
                  <a:pt x="10323589" y="631514"/>
                  <a:pt x="10336855" y="624804"/>
                </a:cubicBezTo>
                <a:cubicBezTo>
                  <a:pt x="10347867" y="624959"/>
                  <a:pt x="10374830" y="633622"/>
                  <a:pt x="10383868" y="625415"/>
                </a:cubicBezTo>
                <a:cubicBezTo>
                  <a:pt x="10409284" y="632493"/>
                  <a:pt x="10436539" y="633300"/>
                  <a:pt x="10445984" y="629262"/>
                </a:cubicBezTo>
                <a:cubicBezTo>
                  <a:pt x="10473833" y="619395"/>
                  <a:pt x="10495464" y="632839"/>
                  <a:pt x="10519280" y="631320"/>
                </a:cubicBezTo>
                <a:cubicBezTo>
                  <a:pt x="10558606" y="636140"/>
                  <a:pt x="10616449" y="646751"/>
                  <a:pt x="10644619" y="651566"/>
                </a:cubicBezTo>
                <a:cubicBezTo>
                  <a:pt x="10707078" y="667239"/>
                  <a:pt x="10806649" y="700317"/>
                  <a:pt x="10857724" y="712684"/>
                </a:cubicBezTo>
                <a:cubicBezTo>
                  <a:pt x="10915291" y="725495"/>
                  <a:pt x="10885368" y="688933"/>
                  <a:pt x="10951063" y="725767"/>
                </a:cubicBezTo>
                <a:cubicBezTo>
                  <a:pt x="10982008" y="727705"/>
                  <a:pt x="11007787" y="723528"/>
                  <a:pt x="11030956" y="721011"/>
                </a:cubicBezTo>
                <a:cubicBezTo>
                  <a:pt x="11029909" y="706023"/>
                  <a:pt x="11057496" y="724188"/>
                  <a:pt x="11085938" y="723892"/>
                </a:cubicBezTo>
                <a:cubicBezTo>
                  <a:pt x="11102606" y="725362"/>
                  <a:pt x="11125909" y="729502"/>
                  <a:pt x="11143411" y="733141"/>
                </a:cubicBezTo>
                <a:cubicBezTo>
                  <a:pt x="11171652" y="736317"/>
                  <a:pt x="11164089" y="762276"/>
                  <a:pt x="11195087" y="732494"/>
                </a:cubicBezTo>
                <a:cubicBezTo>
                  <a:pt x="11221976" y="745071"/>
                  <a:pt x="11231916" y="754905"/>
                  <a:pt x="11273972" y="753513"/>
                </a:cubicBezTo>
                <a:cubicBezTo>
                  <a:pt x="11288331" y="764337"/>
                  <a:pt x="11354320" y="819231"/>
                  <a:pt x="11369715" y="813181"/>
                </a:cubicBezTo>
                <a:cubicBezTo>
                  <a:pt x="11408024" y="821140"/>
                  <a:pt x="11417570" y="873027"/>
                  <a:pt x="11462695" y="874654"/>
                </a:cubicBezTo>
                <a:cubicBezTo>
                  <a:pt x="11507338" y="891120"/>
                  <a:pt x="11468277" y="926374"/>
                  <a:pt x="11516473" y="928206"/>
                </a:cubicBezTo>
                <a:lnTo>
                  <a:pt x="11585369" y="1004898"/>
                </a:lnTo>
                <a:cubicBezTo>
                  <a:pt x="11627915" y="1047460"/>
                  <a:pt x="11688670" y="1023969"/>
                  <a:pt x="11712382" y="1047864"/>
                </a:cubicBezTo>
                <a:cubicBezTo>
                  <a:pt x="11736094" y="1071759"/>
                  <a:pt x="11860362" y="1135225"/>
                  <a:pt x="11894613" y="1148265"/>
                </a:cubicBezTo>
                <a:cubicBezTo>
                  <a:pt x="11928864" y="1161305"/>
                  <a:pt x="11872782" y="1124390"/>
                  <a:pt x="11917888" y="1126105"/>
                </a:cubicBezTo>
                <a:cubicBezTo>
                  <a:pt x="11967364" y="1138091"/>
                  <a:pt x="11978191" y="1115038"/>
                  <a:pt x="12080164" y="1090885"/>
                </a:cubicBezTo>
                <a:cubicBezTo>
                  <a:pt x="12093592" y="1092452"/>
                  <a:pt x="12126659" y="1037250"/>
                  <a:pt x="12140863" y="1035036"/>
                </a:cubicBezTo>
                <a:lnTo>
                  <a:pt x="12192002" y="1015838"/>
                </a:lnTo>
                <a:lnTo>
                  <a:pt x="12192002" y="1955549"/>
                </a:lnTo>
                <a:lnTo>
                  <a:pt x="12192000" y="1955549"/>
                </a:lnTo>
                <a:lnTo>
                  <a:pt x="12192000" y="2122526"/>
                </a:lnTo>
                <a:lnTo>
                  <a:pt x="0" y="2122526"/>
                </a:lnTo>
                <a:lnTo>
                  <a:pt x="0" y="1348327"/>
                </a:lnTo>
                <a:lnTo>
                  <a:pt x="2" y="1348327"/>
                </a:lnTo>
                <a:lnTo>
                  <a:pt x="2" y="592017"/>
                </a:lnTo>
                <a:lnTo>
                  <a:pt x="15526" y="586548"/>
                </a:lnTo>
                <a:cubicBezTo>
                  <a:pt x="35255" y="585160"/>
                  <a:pt x="72229" y="592802"/>
                  <a:pt x="118381" y="583692"/>
                </a:cubicBezTo>
                <a:lnTo>
                  <a:pt x="292435" y="531887"/>
                </a:lnTo>
                <a:cubicBezTo>
                  <a:pt x="333820" y="524854"/>
                  <a:pt x="366418" y="510849"/>
                  <a:pt x="404015" y="511191"/>
                </a:cubicBezTo>
                <a:cubicBezTo>
                  <a:pt x="415660" y="502454"/>
                  <a:pt x="428065" y="497716"/>
                  <a:pt x="445099" y="505368"/>
                </a:cubicBezTo>
                <a:cubicBezTo>
                  <a:pt x="473049" y="498059"/>
                  <a:pt x="549479" y="473644"/>
                  <a:pt x="571717" y="467338"/>
                </a:cubicBezTo>
                <a:lnTo>
                  <a:pt x="578535" y="467527"/>
                </a:lnTo>
                <a:cubicBezTo>
                  <a:pt x="582714" y="467117"/>
                  <a:pt x="586282" y="465474"/>
                  <a:pt x="596792" y="464875"/>
                </a:cubicBezTo>
                <a:cubicBezTo>
                  <a:pt x="618517" y="457289"/>
                  <a:pt x="688384" y="430106"/>
                  <a:pt x="708875" y="422017"/>
                </a:cubicBezTo>
                <a:cubicBezTo>
                  <a:pt x="714996" y="421315"/>
                  <a:pt x="718074" y="419183"/>
                  <a:pt x="719742" y="416340"/>
                </a:cubicBezTo>
                <a:cubicBezTo>
                  <a:pt x="719843" y="415919"/>
                  <a:pt x="719947" y="415498"/>
                  <a:pt x="720047" y="415078"/>
                </a:cubicBezTo>
                <a:lnTo>
                  <a:pt x="763053" y="414307"/>
                </a:lnTo>
                <a:lnTo>
                  <a:pt x="767901" y="412086"/>
                </a:lnTo>
                <a:lnTo>
                  <a:pt x="797041" y="414293"/>
                </a:lnTo>
                <a:lnTo>
                  <a:pt x="811506" y="413988"/>
                </a:lnTo>
                <a:lnTo>
                  <a:pt x="816809" y="416882"/>
                </a:lnTo>
                <a:cubicBezTo>
                  <a:pt x="821862" y="418352"/>
                  <a:pt x="828232" y="418327"/>
                  <a:pt x="837540" y="414918"/>
                </a:cubicBezTo>
                <a:lnTo>
                  <a:pt x="858269" y="416131"/>
                </a:lnTo>
                <a:cubicBezTo>
                  <a:pt x="864622" y="417683"/>
                  <a:pt x="943264" y="400945"/>
                  <a:pt x="948732" y="404293"/>
                </a:cubicBezTo>
                <a:cubicBezTo>
                  <a:pt x="1007438" y="402718"/>
                  <a:pt x="1078958" y="412604"/>
                  <a:pt x="1149979" y="406698"/>
                </a:cubicBezTo>
                <a:cubicBezTo>
                  <a:pt x="1264076" y="391985"/>
                  <a:pt x="1418281" y="371972"/>
                  <a:pt x="1496110" y="357263"/>
                </a:cubicBezTo>
                <a:cubicBezTo>
                  <a:pt x="1524373" y="323194"/>
                  <a:pt x="1569686" y="343349"/>
                  <a:pt x="1608669" y="331673"/>
                </a:cubicBezTo>
                <a:cubicBezTo>
                  <a:pt x="1628634" y="319376"/>
                  <a:pt x="1652708" y="325981"/>
                  <a:pt x="1675071" y="324776"/>
                </a:cubicBezTo>
                <a:cubicBezTo>
                  <a:pt x="1696661" y="320902"/>
                  <a:pt x="1719608" y="311993"/>
                  <a:pt x="1738204" y="308427"/>
                </a:cubicBezTo>
                <a:lnTo>
                  <a:pt x="1786655" y="303376"/>
                </a:lnTo>
                <a:cubicBezTo>
                  <a:pt x="1814690" y="308462"/>
                  <a:pt x="1843563" y="316239"/>
                  <a:pt x="1873080" y="330998"/>
                </a:cubicBezTo>
                <a:cubicBezTo>
                  <a:pt x="1885328" y="340074"/>
                  <a:pt x="1907076" y="340787"/>
                  <a:pt x="1921650" y="332593"/>
                </a:cubicBezTo>
                <a:cubicBezTo>
                  <a:pt x="1924160" y="331181"/>
                  <a:pt x="1926358" y="329554"/>
                  <a:pt x="1928172" y="327762"/>
                </a:cubicBezTo>
                <a:cubicBezTo>
                  <a:pt x="1964849" y="349443"/>
                  <a:pt x="1978703" y="334060"/>
                  <a:pt x="1997356" y="349707"/>
                </a:cubicBezTo>
                <a:cubicBezTo>
                  <a:pt x="2045552" y="350382"/>
                  <a:pt x="2077539" y="328078"/>
                  <a:pt x="2094665" y="341687"/>
                </a:cubicBezTo>
                <a:cubicBezTo>
                  <a:pt x="2129868" y="337565"/>
                  <a:pt x="2171836" y="328633"/>
                  <a:pt x="2208578" y="324976"/>
                </a:cubicBezTo>
                <a:cubicBezTo>
                  <a:pt x="2233182" y="323400"/>
                  <a:pt x="2276000" y="319205"/>
                  <a:pt x="2315112" y="319743"/>
                </a:cubicBezTo>
                <a:cubicBezTo>
                  <a:pt x="2354027" y="341739"/>
                  <a:pt x="2411581" y="311650"/>
                  <a:pt x="2443255" y="328210"/>
                </a:cubicBezTo>
                <a:lnTo>
                  <a:pt x="2568028" y="342111"/>
                </a:lnTo>
                <a:cubicBezTo>
                  <a:pt x="2608701" y="337537"/>
                  <a:pt x="2582516" y="375805"/>
                  <a:pt x="2646527" y="315870"/>
                </a:cubicBezTo>
                <a:cubicBezTo>
                  <a:pt x="2717602" y="329320"/>
                  <a:pt x="2719299" y="298751"/>
                  <a:pt x="2781569" y="326406"/>
                </a:cubicBezTo>
                <a:lnTo>
                  <a:pt x="3030291" y="348227"/>
                </a:lnTo>
                <a:cubicBezTo>
                  <a:pt x="3072289" y="343635"/>
                  <a:pt x="3082691" y="349641"/>
                  <a:pt x="3142556" y="350870"/>
                </a:cubicBezTo>
                <a:cubicBezTo>
                  <a:pt x="3203390" y="348332"/>
                  <a:pt x="3209724" y="356304"/>
                  <a:pt x="3262356" y="358645"/>
                </a:cubicBezTo>
                <a:cubicBezTo>
                  <a:pt x="3295546" y="360921"/>
                  <a:pt x="3336380" y="362051"/>
                  <a:pt x="3341698" y="364522"/>
                </a:cubicBezTo>
                <a:lnTo>
                  <a:pt x="3344026" y="363547"/>
                </a:lnTo>
                <a:cubicBezTo>
                  <a:pt x="3353997" y="361853"/>
                  <a:pt x="3359859" y="362931"/>
                  <a:pt x="3363888" y="365229"/>
                </a:cubicBezTo>
                <a:lnTo>
                  <a:pt x="3400728" y="382181"/>
                </a:lnTo>
                <a:lnTo>
                  <a:pt x="3473223" y="370133"/>
                </a:lnTo>
                <a:cubicBezTo>
                  <a:pt x="3488625" y="364503"/>
                  <a:pt x="3513943" y="370768"/>
                  <a:pt x="3536135" y="366472"/>
                </a:cubicBezTo>
                <a:cubicBezTo>
                  <a:pt x="3549392" y="369181"/>
                  <a:pt x="3571626" y="354982"/>
                  <a:pt x="3585978" y="356773"/>
                </a:cubicBezTo>
                <a:lnTo>
                  <a:pt x="3594501" y="357463"/>
                </a:lnTo>
                <a:lnTo>
                  <a:pt x="3594736" y="357194"/>
                </a:lnTo>
                <a:cubicBezTo>
                  <a:pt x="3596729" y="356739"/>
                  <a:pt x="3599583" y="356739"/>
                  <a:pt x="3603855" y="357358"/>
                </a:cubicBezTo>
                <a:lnTo>
                  <a:pt x="3610035" y="358720"/>
                </a:lnTo>
                <a:lnTo>
                  <a:pt x="3682513" y="326449"/>
                </a:lnTo>
                <a:cubicBezTo>
                  <a:pt x="3725132" y="319209"/>
                  <a:pt x="3741010" y="317232"/>
                  <a:pt x="3789760" y="302526"/>
                </a:cubicBezTo>
                <a:cubicBezTo>
                  <a:pt x="3829631" y="295662"/>
                  <a:pt x="3861095" y="281792"/>
                  <a:pt x="3897275" y="282288"/>
                </a:cubicBezTo>
                <a:cubicBezTo>
                  <a:pt x="3908538" y="273598"/>
                  <a:pt x="3920509" y="268909"/>
                  <a:pt x="3936846" y="276633"/>
                </a:cubicBezTo>
                <a:cubicBezTo>
                  <a:pt x="3972980" y="267440"/>
                  <a:pt x="3976670" y="252111"/>
                  <a:pt x="4004538" y="259176"/>
                </a:cubicBezTo>
                <a:cubicBezTo>
                  <a:pt x="4016877" y="233368"/>
                  <a:pt x="4021427" y="241744"/>
                  <a:pt x="4033778" y="246608"/>
                </a:cubicBezTo>
                <a:lnTo>
                  <a:pt x="4035363" y="246843"/>
                </a:lnTo>
                <a:lnTo>
                  <a:pt x="4036996" y="243176"/>
                </a:lnTo>
                <a:lnTo>
                  <a:pt x="4042364" y="240742"/>
                </a:lnTo>
                <a:lnTo>
                  <a:pt x="4058954" y="239121"/>
                </a:lnTo>
                <a:lnTo>
                  <a:pt x="4065510" y="239339"/>
                </a:lnTo>
                <a:cubicBezTo>
                  <a:pt x="4069909" y="239180"/>
                  <a:pt x="4072681" y="238679"/>
                  <a:pt x="4074427" y="237895"/>
                </a:cubicBezTo>
                <a:cubicBezTo>
                  <a:pt x="4074466" y="237796"/>
                  <a:pt x="4074507" y="237697"/>
                  <a:pt x="4074546" y="237596"/>
                </a:cubicBezTo>
                <a:lnTo>
                  <a:pt x="4083097" y="236761"/>
                </a:lnTo>
                <a:cubicBezTo>
                  <a:pt x="4099102" y="230874"/>
                  <a:pt x="4124720" y="217294"/>
                  <a:pt x="4142745" y="210228"/>
                </a:cubicBezTo>
                <a:cubicBezTo>
                  <a:pt x="4161277" y="209757"/>
                  <a:pt x="4204215" y="211652"/>
                  <a:pt x="4191248" y="194363"/>
                </a:cubicBezTo>
                <a:cubicBezTo>
                  <a:pt x="4197143" y="193685"/>
                  <a:pt x="4200119" y="191566"/>
                  <a:pt x="4201744" y="188729"/>
                </a:cubicBezTo>
                <a:cubicBezTo>
                  <a:pt x="4201845" y="188309"/>
                  <a:pt x="4201947" y="187890"/>
                  <a:pt x="4202048" y="187470"/>
                </a:cubicBezTo>
                <a:lnTo>
                  <a:pt x="4248116" y="184675"/>
                </a:lnTo>
                <a:lnTo>
                  <a:pt x="4276141" y="186999"/>
                </a:lnTo>
                <a:lnTo>
                  <a:pt x="4290062" y="186753"/>
                </a:lnTo>
                <a:lnTo>
                  <a:pt x="4295143" y="189670"/>
                </a:lnTo>
                <a:cubicBezTo>
                  <a:pt x="4299996" y="191161"/>
                  <a:pt x="4306126" y="191162"/>
                  <a:pt x="4315108" y="187791"/>
                </a:cubicBezTo>
                <a:lnTo>
                  <a:pt x="4316965" y="186450"/>
                </a:lnTo>
                <a:lnTo>
                  <a:pt x="4362875" y="193065"/>
                </a:lnTo>
                <a:cubicBezTo>
                  <a:pt x="4368977" y="194642"/>
                  <a:pt x="4423306" y="188348"/>
                  <a:pt x="4428542" y="191719"/>
                </a:cubicBezTo>
                <a:cubicBezTo>
                  <a:pt x="4462662" y="194921"/>
                  <a:pt x="4457822" y="194180"/>
                  <a:pt x="4515813" y="181068"/>
                </a:cubicBezTo>
                <a:cubicBezTo>
                  <a:pt x="4524746" y="178930"/>
                  <a:pt x="4680151" y="178122"/>
                  <a:pt x="4715526" y="171166"/>
                </a:cubicBezTo>
                <a:cubicBezTo>
                  <a:pt x="4741916" y="171832"/>
                  <a:pt x="4677963" y="180680"/>
                  <a:pt x="4762447" y="162678"/>
                </a:cubicBezTo>
                <a:cubicBezTo>
                  <a:pt x="4784109" y="162698"/>
                  <a:pt x="4806742" y="151552"/>
                  <a:pt x="4840439" y="134910"/>
                </a:cubicBezTo>
                <a:cubicBezTo>
                  <a:pt x="4916356" y="97503"/>
                  <a:pt x="4937025" y="110510"/>
                  <a:pt x="5011513" y="110893"/>
                </a:cubicBezTo>
                <a:cubicBezTo>
                  <a:pt x="5038947" y="76939"/>
                  <a:pt x="5028196" y="106028"/>
                  <a:pt x="5065790" y="94512"/>
                </a:cubicBezTo>
                <a:cubicBezTo>
                  <a:pt x="5064856" y="121900"/>
                  <a:pt x="5108319" y="72464"/>
                  <a:pt x="5121659" y="101083"/>
                </a:cubicBezTo>
                <a:cubicBezTo>
                  <a:pt x="5128079" y="98081"/>
                  <a:pt x="5133876" y="94270"/>
                  <a:pt x="5139595" y="90230"/>
                </a:cubicBezTo>
                <a:lnTo>
                  <a:pt x="5142598" y="88129"/>
                </a:lnTo>
                <a:lnTo>
                  <a:pt x="5156554" y="84729"/>
                </a:lnTo>
                <a:lnTo>
                  <a:pt x="5174660" y="77506"/>
                </a:lnTo>
                <a:lnTo>
                  <a:pt x="5222961" y="74516"/>
                </a:lnTo>
                <a:cubicBezTo>
                  <a:pt x="5230550" y="71886"/>
                  <a:pt x="5251598" y="63576"/>
                  <a:pt x="5261763" y="63392"/>
                </a:cubicBezTo>
                <a:lnTo>
                  <a:pt x="5381667" y="42975"/>
                </a:lnTo>
                <a:cubicBezTo>
                  <a:pt x="5391827" y="39989"/>
                  <a:pt x="5429368" y="35305"/>
                  <a:pt x="5432760" y="25273"/>
                </a:cubicBezTo>
                <a:cubicBezTo>
                  <a:pt x="5439009" y="12982"/>
                  <a:pt x="5478134" y="27048"/>
                  <a:pt x="5470905" y="14020"/>
                </a:cubicBezTo>
                <a:lnTo>
                  <a:pt x="5626960" y="0"/>
                </a:lnTo>
                <a:close/>
              </a:path>
            </a:pathLst>
          </a:custGeom>
          <a:solidFill>
            <a:srgbClr val="82766A">
              <a:alpha val="1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6" name="Titel 5">
            <a:extLst>
              <a:ext uri="{FF2B5EF4-FFF2-40B4-BE49-F238E27FC236}">
                <a16:creationId xmlns:a16="http://schemas.microsoft.com/office/drawing/2014/main" id="{F44E5956-84B0-4557-8547-0D7900AB46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3900" y="5430741"/>
            <a:ext cx="10750253" cy="632588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>
              <a:lnSpc>
                <a:spcPct val="100000"/>
              </a:lnSpc>
            </a:pPr>
            <a:r>
              <a:rPr lang="en-US" sz="1500"/>
              <a:t>Der Vorstand der Alemannia wünscht ein besinnliches Weihnachtsfest und ein gesundes neues Jahr 2022</a:t>
            </a:r>
          </a:p>
        </p:txBody>
      </p:sp>
    </p:spTree>
    <p:extLst>
      <p:ext uri="{BB962C8B-B14F-4D97-AF65-F5344CB8AC3E}">
        <p14:creationId xmlns:p14="http://schemas.microsoft.com/office/powerpoint/2010/main" val="1930893456"/>
      </p:ext>
    </p:extLst>
  </p:cSld>
  <p:clrMapOvr>
    <a:masterClrMapping/>
  </p:clrMapOvr>
</p:sld>
</file>

<file path=ppt/theme/theme1.xml><?xml version="1.0" encoding="utf-8"?>
<a:theme xmlns:a="http://schemas.openxmlformats.org/drawingml/2006/main" name="ArchiveVTI">
  <a:themeElements>
    <a:clrScheme name="Archive">
      <a:dk1>
        <a:sysClr val="windowText" lastClr="000000"/>
      </a:dk1>
      <a:lt1>
        <a:sysClr val="window" lastClr="FFFFFF"/>
      </a:lt1>
      <a:dk2>
        <a:srgbClr val="353B3D"/>
      </a:dk2>
      <a:lt2>
        <a:srgbClr val="EEECEA"/>
      </a:lt2>
      <a:accent1>
        <a:srgbClr val="A65E5E"/>
      </a:accent1>
      <a:accent2>
        <a:srgbClr val="9D6053"/>
      </a:accent2>
      <a:accent3>
        <a:srgbClr val="968274"/>
      </a:accent3>
      <a:accent4>
        <a:srgbClr val="878079"/>
      </a:accent4>
      <a:accent5>
        <a:srgbClr val="6C737A"/>
      </a:accent5>
      <a:accent6>
        <a:srgbClr val="697777"/>
      </a:accent6>
      <a:hlink>
        <a:srgbClr val="A25872"/>
      </a:hlink>
      <a:folHlink>
        <a:srgbClr val="667A7E"/>
      </a:folHlink>
    </a:clrScheme>
    <a:fontScheme name="Custom 170">
      <a:majorFont>
        <a:latin typeface="Bembo"/>
        <a:ea typeface=""/>
        <a:cs typeface=""/>
      </a:majorFont>
      <a:minorFont>
        <a:latin typeface="Bemb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rchiveVTI" id="{514BDC9F-20AC-40CA-9FE7-B30987BCD2D4}" vid="{D8FA1533-D953-46ED-B2C7-B32AF1BED7A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</Words>
  <Application>Microsoft Office PowerPoint</Application>
  <PresentationFormat>Breitbild</PresentationFormat>
  <Paragraphs>1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4" baseType="lpstr">
      <vt:lpstr>Arial</vt:lpstr>
      <vt:lpstr>Bembo</vt:lpstr>
      <vt:lpstr>ArchiveVTI</vt:lpstr>
      <vt:lpstr>Der Vorstand der Alemannia wünscht ein besinnliches Weihnachtsfest und ein gesundes neues Jahr 2022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Der Vorstand der Alemannia wünscht ein besinnliches Weihnachtsfest und ein gesundes neues Jahr 2022</dc:title>
  <dc:creator>leana weller</dc:creator>
  <cp:lastModifiedBy>leana weller</cp:lastModifiedBy>
  <cp:revision>2</cp:revision>
  <dcterms:created xsi:type="dcterms:W3CDTF">2021-12-13T17:31:15Z</dcterms:created>
  <dcterms:modified xsi:type="dcterms:W3CDTF">2021-12-13T17:39:54Z</dcterms:modified>
</cp:coreProperties>
</file>